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73" r:id="rId5"/>
    <p:sldId id="274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5" r:id="rId14"/>
    <p:sldId id="283" r:id="rId15"/>
    <p:sldId id="284" r:id="rId16"/>
    <p:sldId id="269" r:id="rId17"/>
  </p:sldIdLst>
  <p:sldSz cx="12192000" cy="6858000"/>
  <p:notesSz cx="6858000" cy="9144000"/>
  <p:embeddedFontLst>
    <p:embeddedFont>
      <p:font typeface="DW임팩타민체" panose="020B0000000000000000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2B2"/>
    <a:srgbClr val="21FF56"/>
    <a:srgbClr val="C98647"/>
    <a:srgbClr val="FF4F4F"/>
    <a:srgbClr val="7D4918"/>
    <a:srgbClr val="DEC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E330-546F-40F7-9B2D-3F9E6C104220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9E54F-5F37-4549-84B7-C85E23CD96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56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88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2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2080690/Sunkenland/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4000/Garrys_Mod/?l=koreana" TargetMode="External"/><Relationship Id="rId5" Type="http://schemas.openxmlformats.org/officeDocument/2006/relationships/hyperlink" Target="https://store.steampowered.com/app/323190/Frostpunk/?l=koreana" TargetMode="External"/><Relationship Id="rId4" Type="http://schemas.openxmlformats.org/officeDocument/2006/relationships/hyperlink" Target="https://www.minecraft.net/ko-k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4014" y="1902622"/>
            <a:ext cx="2803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81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4BA98-1FC4-2842-B932-6366B02B8D08}"/>
              </a:ext>
            </a:extLst>
          </p:cNvPr>
          <p:cNvSpPr txBox="1"/>
          <p:nvPr/>
        </p:nvSpPr>
        <p:spPr>
          <a:xfrm>
            <a:off x="5597307" y="153411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아이템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66D7B1-6D05-7777-003B-20239324D89A}"/>
              </a:ext>
            </a:extLst>
          </p:cNvPr>
          <p:cNvGrpSpPr/>
          <p:nvPr/>
        </p:nvGrpSpPr>
        <p:grpSpPr>
          <a:xfrm>
            <a:off x="1695426" y="2314033"/>
            <a:ext cx="1656000" cy="2680091"/>
            <a:chOff x="1695426" y="2435955"/>
            <a:chExt cx="1656000" cy="26800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591462-284F-959A-8A71-7A8845C7465F}"/>
                </a:ext>
              </a:extLst>
            </p:cNvPr>
            <p:cNvSpPr txBox="1"/>
            <p:nvPr/>
          </p:nvSpPr>
          <p:spPr>
            <a:xfrm>
              <a:off x="1769854" y="4146550"/>
              <a:ext cx="1507144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건축재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제작하기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위한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6A8676-9370-0165-EB6A-0D5607883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26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AD54DF-37C3-99B6-69C9-EC643C17FBA1}"/>
              </a:ext>
            </a:extLst>
          </p:cNvPr>
          <p:cNvGrpSpPr/>
          <p:nvPr/>
        </p:nvGrpSpPr>
        <p:grpSpPr>
          <a:xfrm>
            <a:off x="4063248" y="2314033"/>
            <a:ext cx="1768433" cy="2733504"/>
            <a:chOff x="4063248" y="2435955"/>
            <a:chExt cx="1768433" cy="27335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D9FF67-A063-03D4-70DC-B6BB0423CF34}"/>
                </a:ext>
              </a:extLst>
            </p:cNvPr>
            <p:cNvSpPr txBox="1"/>
            <p:nvPr/>
          </p:nvSpPr>
          <p:spPr>
            <a:xfrm>
              <a:off x="4063248" y="4199963"/>
              <a:ext cx="176843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원자재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필드에서 수집할 수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있는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8D65AD7-569B-6E3D-3E87-0A44FE28D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681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E4EFFA-5A41-17CF-B40F-29B61F5E0BD7}"/>
              </a:ext>
            </a:extLst>
          </p:cNvPr>
          <p:cNvGrpSpPr/>
          <p:nvPr/>
        </p:nvGrpSpPr>
        <p:grpSpPr>
          <a:xfrm>
            <a:off x="6326978" y="2314033"/>
            <a:ext cx="2105063" cy="2671216"/>
            <a:chOff x="6326978" y="2435955"/>
            <a:chExt cx="2105063" cy="26712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B45F8-F73C-D16F-883A-E3D435FBC52F}"/>
                </a:ext>
              </a:extLst>
            </p:cNvPr>
            <p:cNvSpPr txBox="1"/>
            <p:nvPr/>
          </p:nvSpPr>
          <p:spPr>
            <a:xfrm>
              <a:off x="6326978" y="4137675"/>
              <a:ext cx="210506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식재료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소비재를 제작하기 위한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기초 아이템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412D13-F7BA-8AF6-2549-41FC7C676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435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559ED-937F-CA31-5C91-D75BAB597C33}"/>
              </a:ext>
            </a:extLst>
          </p:cNvPr>
          <p:cNvGrpSpPr/>
          <p:nvPr/>
        </p:nvGrpSpPr>
        <p:grpSpPr>
          <a:xfrm>
            <a:off x="8800807" y="2314033"/>
            <a:ext cx="2105063" cy="2433870"/>
            <a:chOff x="8800807" y="2435955"/>
            <a:chExt cx="2105063" cy="2433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BF0F22-150B-617A-C02E-E85FF2ADD922}"/>
                </a:ext>
              </a:extLst>
            </p:cNvPr>
            <p:cNvSpPr txBox="1"/>
            <p:nvPr/>
          </p:nvSpPr>
          <p:spPr>
            <a:xfrm>
              <a:off x="8800807" y="4146550"/>
              <a:ext cx="2105063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가동시킬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29D529A-FDB8-7C76-0AD9-4F7BBBA7A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189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48568D8-DCA1-0989-CE5F-2D23523785A1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F3813A-0297-27E6-3B61-4F3FDD5D27C3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35084F4-D3CE-E2D8-4884-29DE3DFDF936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D761AD-BB41-EEE2-72E1-88BBF03AF2E7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881342-ECC9-FC49-8D3E-CA94AB5C3983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698A550-7AC7-F51A-3537-6863CCBA5428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31ED4E-F2DA-3C26-7E7A-8A0F43C655E4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1C5CC3-1CD9-087A-5039-A1611DE97C8A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FFDA1F1-23B5-5D1C-7BF2-11B93C1A786F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E8C2AB-ABA4-EB37-E750-8E7FD21B73C9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A00F4AB-D651-D458-81F8-07A16B8FC081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78F02BB-961B-EB74-45F7-86D43369F797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8488C8-5934-BA40-1A6E-E522A501E499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5927AB-B6E7-7D7C-6D9B-0FE9DC9C2FF9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1E3FFC2-F738-F81F-088F-9CF7FF0C8708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0B54F2-98D0-C84C-72D7-EE452A0CFDEB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93DDE3-3E77-8D9B-54C7-47AAB3509A1C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6D8E58E-9364-8C04-F9B6-7ED517D23179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73A1A-4271-FB07-F69D-5A3B1A63A411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5039B72-9E72-D1C5-EE5C-F74BECCF2C8F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A34020C-9138-A4CB-2B8A-4AB35224FB05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2F94C3-89CD-9D3A-0C1C-A77BBD6F6170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80B4A6-EF8E-DA35-F465-9D8EBE38ADD3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AA519B-01D0-F513-B8C7-167520B9EAFF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DBDD30-4A84-45A2-C2CA-FB46A598445C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8D4DEF4-EA97-3204-78A2-4574B7A149E5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093398" y="554287"/>
            <a:ext cx="6098602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443962C-A1AF-469B-43EC-13C1F37243CE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BFF9FB-ECD7-3B60-D92B-D7A54738688A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C6E6B54-1166-3693-7E7B-70DDD87C000E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A6CD12-EDE5-B4DB-B0F8-0F58FF98F763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23BFFC7-A28A-9B3B-01F8-CAA865E63DBA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9B1B04E-C0FD-85CA-C5A2-D083E57CDF36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665DB63-37B9-D799-06CC-96852D2CCE86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4DE9990-B4D3-DF4E-5DCA-2F2C5036585B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D7F3C2-287E-93AB-A6FB-4BA9E2286E50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1D8AAA-7D1D-56C0-5D93-49997598D4CE}"/>
              </a:ext>
            </a:extLst>
          </p:cNvPr>
          <p:cNvSpPr txBox="1"/>
          <p:nvPr/>
        </p:nvSpPr>
        <p:spPr>
          <a:xfrm>
            <a:off x="4838284" y="1126643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타 게임과의 차별성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CA3742-94EF-EF7C-E22C-C8F3F1E5DA73}"/>
              </a:ext>
            </a:extLst>
          </p:cNvPr>
          <p:cNvGrpSpPr/>
          <p:nvPr/>
        </p:nvGrpSpPr>
        <p:grpSpPr>
          <a:xfrm>
            <a:off x="1515385" y="2367079"/>
            <a:ext cx="2803973" cy="1546426"/>
            <a:chOff x="4694014" y="2436022"/>
            <a:chExt cx="2803973" cy="15464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C0A22-E85C-EB1E-2C28-B07D31BBA119}"/>
                </a:ext>
              </a:extLst>
            </p:cNvPr>
            <p:cNvSpPr txBox="1"/>
            <p:nvPr/>
          </p:nvSpPr>
          <p:spPr>
            <a:xfrm>
              <a:off x="4694014" y="2436022"/>
              <a:ext cx="2803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마지막 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9707D0-6239-B462-7262-0029E97C4E9F}"/>
                </a:ext>
              </a:extLst>
            </p:cNvPr>
            <p:cNvSpPr txBox="1"/>
            <p:nvPr/>
          </p:nvSpPr>
          <p:spPr>
            <a:xfrm>
              <a:off x="5737047" y="3397673"/>
              <a:ext cx="6974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VS</a:t>
              </a:r>
              <a:endParaRPr lang="ko-KR" alt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pic>
        <p:nvPicPr>
          <p:cNvPr id="15" name="그림 14" descr="텍스트, 스크린샷, 폰트, 라이선스이(가) 표시된 사진&#10;&#10;자동 생성된 설명">
            <a:extLst>
              <a:ext uri="{FF2B5EF4-FFF2-40B4-BE49-F238E27FC236}">
                <a16:creationId xmlns:a16="http://schemas.microsoft.com/office/drawing/2014/main" id="{11D238C7-C84B-6A50-754C-12C7C602D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0" y="3994947"/>
            <a:ext cx="3266088" cy="64015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BE95FB0-56A8-11CF-57D7-35117B4A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9" y="4776718"/>
            <a:ext cx="3057801" cy="4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E5D868-F25A-FE47-94C3-8AB6799FE5F6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4EEF9E-BE08-BDF9-E4FF-7B2374791DC1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EE18209-E8E8-7363-EE03-7ED91FA6131A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467C02-363A-7885-C5C9-4A11B6A01CEB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1D49E6-A51C-B0E4-684B-81F20C9E4C48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521779F-1FF8-B94B-3E73-4D4AB8D0EE1F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8FCC18-12BF-434C-C2D3-F3797FD2BE6C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659B10-16F2-7584-9666-272790C98345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85C768-AEB2-34E3-D8E6-2F35DDECCAC3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AEC33A-11FC-4A85-BE2B-08B293EC92A4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EF8B99-146F-343A-7AB3-1A78EC7DCDE7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7C55E48-1185-FF97-248E-CD04AD9DC5C5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56574D-6F38-2263-95F0-BB7AD48E7FD9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19F44B0-F467-10C4-EA5C-EA4449DA20F7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A66353E-CA52-0282-25DF-3406BB9B0FF2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A5DB76-972B-FF0B-E534-FE91358D7975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EB43B9-3561-CDD7-A73C-D36AF6525F48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E628A5A-9F26-F130-7A7C-C08E44C97AAD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33EBD0-B869-17C1-F2CC-776A7EFB5FE2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82A5ED-6659-A190-C5BE-0A42FB579DAA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5602A01-3EAA-51F2-343F-59C7CD0EA1C1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9E055F-7161-F8D2-AE0C-C0C54EEB8AC4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29CCE5C-5428-EE48-A6D5-2FC504F2E607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2CFAABC-ADBD-0679-8F17-8F11D2F4D565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54C1B8-CC75-B521-8A67-5CBD331BF2F7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227B6C0-7B10-38DE-A3D9-C4EA00F82D78}"/>
              </a:ext>
            </a:extLst>
          </p:cNvPr>
          <p:cNvCxnSpPr>
            <a:cxnSpLocks/>
          </p:cNvCxnSpPr>
          <p:nvPr/>
        </p:nvCxnSpPr>
        <p:spPr>
          <a:xfrm>
            <a:off x="7081077" y="554287"/>
            <a:ext cx="511092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FA7917B-BBBC-0D8F-EEA0-66E856887717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A95E14F-C232-86EF-5B00-794439186F6A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AE46956-449C-6D93-F455-79F4D5508815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F308DFD-D4BD-3800-071D-E5811655E143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32BA5E3-4E88-8F9D-6B3C-BB9D2AC02942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51B45F-4F35-9DC5-E47B-5F8915B2E5FA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AF6713B-B967-2D6B-80B5-255E38CFF07F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01C9E5B-4640-B46F-3B39-D9CF2F7DE436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3ED2706-827A-D935-7C7D-E2AC720E2C53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EFA8031-2DEF-4C2B-7C77-60F81A0741FE}"/>
              </a:ext>
            </a:extLst>
          </p:cNvPr>
          <p:cNvGrpSpPr/>
          <p:nvPr/>
        </p:nvGrpSpPr>
        <p:grpSpPr>
          <a:xfrm>
            <a:off x="6261591" y="2075736"/>
            <a:ext cx="4547476" cy="2143485"/>
            <a:chOff x="5425198" y="2459412"/>
            <a:chExt cx="4547476" cy="214348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2DF202-0EC1-2A79-EFD4-2E91ADABC6FF}"/>
                </a:ext>
              </a:extLst>
            </p:cNvPr>
            <p:cNvSpPr txBox="1"/>
            <p:nvPr/>
          </p:nvSpPr>
          <p:spPr>
            <a:xfrm>
              <a:off x="5425198" y="2459412"/>
              <a:ext cx="44236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(</a:t>
              </a:r>
              <a:r>
                <a:rPr lang="ko-KR" altLang="en-US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마지막달</a:t>
              </a:r>
              <a:r>
                <a:rPr lang="en-US" altLang="ko-KR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) </a:t>
              </a:r>
              <a:r>
                <a:rPr lang="ko-KR" altLang="en-US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 목표량을 통해</a:t>
              </a:r>
              <a:endPara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 자원 생산이 강제로 요구된다</a:t>
              </a:r>
              <a:endPara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E55F06-01DC-D380-EC5D-9E35CB222D0E}"/>
                </a:ext>
              </a:extLst>
            </p:cNvPr>
            <p:cNvSpPr txBox="1"/>
            <p:nvPr/>
          </p:nvSpPr>
          <p:spPr>
            <a:xfrm>
              <a:off x="7400323" y="3332793"/>
              <a:ext cx="473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VS</a:t>
              </a:r>
              <a:endParaRPr lang="ko-KR" alt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endParaRPr lang="ko-KR" alt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7066E80-6160-4A1B-1462-489388A4ABBB}"/>
                </a:ext>
              </a:extLst>
            </p:cNvPr>
            <p:cNvSpPr txBox="1"/>
            <p:nvPr/>
          </p:nvSpPr>
          <p:spPr>
            <a:xfrm>
              <a:off x="5425199" y="3771900"/>
              <a:ext cx="45474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(SATISFACTORY)</a:t>
              </a:r>
              <a:r>
                <a:rPr lang="ko-KR" altLang="en-US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자원 생산과 자동화 공장을 제작하는데 중점이 있다</a:t>
              </a:r>
              <a:r>
                <a:rPr lang="en-US" altLang="ko-KR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.</a:t>
              </a:r>
              <a:endParaRPr lang="ko-KR" altLang="en-US" sz="2400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654AA6-808A-E409-C8AE-A73471FE5A4C}"/>
              </a:ext>
            </a:extLst>
          </p:cNvPr>
          <p:cNvGrpSpPr/>
          <p:nvPr/>
        </p:nvGrpSpPr>
        <p:grpSpPr>
          <a:xfrm>
            <a:off x="6261591" y="4422244"/>
            <a:ext cx="4547476" cy="2143485"/>
            <a:chOff x="5425198" y="2459412"/>
            <a:chExt cx="4547476" cy="214348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B896C1-2512-EA5D-90EA-4AA0322B0908}"/>
                </a:ext>
              </a:extLst>
            </p:cNvPr>
            <p:cNvSpPr txBox="1"/>
            <p:nvPr/>
          </p:nvSpPr>
          <p:spPr>
            <a:xfrm>
              <a:off x="5425198" y="2459412"/>
              <a:ext cx="44236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(</a:t>
              </a:r>
              <a:r>
                <a:rPr lang="ko-KR" altLang="en-US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마지막달</a:t>
              </a:r>
              <a:r>
                <a:rPr lang="en-US" altLang="ko-KR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) </a:t>
              </a:r>
              <a:r>
                <a:rPr lang="ko-KR" altLang="en-US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주기에 따라 기지건설과 자원 수집이 분리 되어있다</a:t>
              </a:r>
              <a:r>
                <a:rPr lang="en-US" altLang="ko-KR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FFBA0E2-D000-3C9D-3ADB-6116DD7EB7CC}"/>
                </a:ext>
              </a:extLst>
            </p:cNvPr>
            <p:cNvSpPr txBox="1"/>
            <p:nvPr/>
          </p:nvSpPr>
          <p:spPr>
            <a:xfrm>
              <a:off x="7400323" y="3332793"/>
              <a:ext cx="473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VS</a:t>
              </a:r>
              <a:endParaRPr lang="ko-KR" alt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endParaRPr lang="ko-KR" alt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78CFA5-CBF1-AAEC-A5C4-8963C5339FF4}"/>
                </a:ext>
              </a:extLst>
            </p:cNvPr>
            <p:cNvSpPr txBox="1"/>
            <p:nvPr/>
          </p:nvSpPr>
          <p:spPr>
            <a:xfrm>
              <a:off x="5425199" y="3771900"/>
              <a:ext cx="45474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(SUNKENLAND) </a:t>
              </a:r>
              <a:r>
                <a:rPr lang="ko-KR" altLang="en-US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해수면에서 기지 건설 자원 수집이 같이 할 수 있다</a:t>
              </a:r>
              <a:r>
                <a:rPr lang="en-US" altLang="ko-KR" sz="2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.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17E8F90-43D8-47E0-20DC-4CD627F303AE}"/>
              </a:ext>
            </a:extLst>
          </p:cNvPr>
          <p:cNvSpPr txBox="1"/>
          <p:nvPr/>
        </p:nvSpPr>
        <p:spPr>
          <a:xfrm>
            <a:off x="5391249" y="792680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연구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F6E2EB-2A7F-D36C-ACFA-36DBFB16BE33}"/>
              </a:ext>
            </a:extLst>
          </p:cNvPr>
          <p:cNvSpPr txBox="1"/>
          <p:nvPr/>
        </p:nvSpPr>
        <p:spPr>
          <a:xfrm>
            <a:off x="1531289" y="1329489"/>
            <a:ext cx="9129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아트 텍스처 와 </a:t>
            </a:r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아트 스타일의 파도 구현</a:t>
            </a:r>
          </a:p>
        </p:txBody>
      </p:sp>
      <p:pic>
        <p:nvPicPr>
          <p:cNvPr id="120" name="그림 119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6C42228-FEB5-9DB8-3E31-00FECF97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45" y="3230245"/>
            <a:ext cx="3843416" cy="21600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ADDE634-33B3-7079-1DB6-83053DB78C51}"/>
              </a:ext>
            </a:extLst>
          </p:cNvPr>
          <p:cNvSpPr txBox="1"/>
          <p:nvPr/>
        </p:nvSpPr>
        <p:spPr>
          <a:xfrm>
            <a:off x="6655678" y="5649821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수집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정제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생산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및 자동화 건물 제작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8FE484-716D-5FDE-0516-7C77CF6FA911}"/>
              </a:ext>
            </a:extLst>
          </p:cNvPr>
          <p:cNvSpPr txBox="1"/>
          <p:nvPr/>
        </p:nvSpPr>
        <p:spPr>
          <a:xfrm>
            <a:off x="885021" y="5649820"/>
            <a:ext cx="53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아트 스타일을 구현하기 위하여 텍스처와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쉐이더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코드를 제작하여 파도를 구현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74D6F64-522E-81F9-320C-56D359390CEF}"/>
              </a:ext>
            </a:extLst>
          </p:cNvPr>
          <p:cNvGrpSpPr/>
          <p:nvPr/>
        </p:nvGrpSpPr>
        <p:grpSpPr>
          <a:xfrm>
            <a:off x="1720352" y="3215365"/>
            <a:ext cx="3060502" cy="1090492"/>
            <a:chOff x="1908578" y="2404776"/>
            <a:chExt cx="3060502" cy="1090492"/>
          </a:xfrm>
        </p:grpSpPr>
        <p:pic>
          <p:nvPicPr>
            <p:cNvPr id="124" name="그림 123" descr="스크린샷, 일렉트릭 블루, 블루, 그래픽이(가) 표시된 사진&#10;&#10;자동 생성된 설명">
              <a:extLst>
                <a:ext uri="{FF2B5EF4-FFF2-40B4-BE49-F238E27FC236}">
                  <a16:creationId xmlns:a16="http://schemas.microsoft.com/office/drawing/2014/main" id="{59E180A3-8294-378E-DEBA-5C1BBE85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578" y="2415268"/>
              <a:ext cx="1803956" cy="1080000"/>
            </a:xfrm>
            <a:prstGeom prst="rect">
              <a:avLst/>
            </a:prstGeom>
          </p:spPr>
        </p:pic>
        <p:pic>
          <p:nvPicPr>
            <p:cNvPr id="125" name="그림 124" descr="스크린샷, 일렉트릭 블루, 블루, 그래픽이(가) 표시된 사진&#10;&#10;자동 생성된 설명">
              <a:extLst>
                <a:ext uri="{FF2B5EF4-FFF2-40B4-BE49-F238E27FC236}">
                  <a16:creationId xmlns:a16="http://schemas.microsoft.com/office/drawing/2014/main" id="{5CA49712-E1D4-524D-FFAB-EB9707E3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124" y="2404776"/>
              <a:ext cx="1803956" cy="1080000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1195291-DF71-0D31-ED8C-76F91CD2CD81}"/>
              </a:ext>
            </a:extLst>
          </p:cNvPr>
          <p:cNvGrpSpPr/>
          <p:nvPr/>
        </p:nvGrpSpPr>
        <p:grpSpPr>
          <a:xfrm>
            <a:off x="1631353" y="4474184"/>
            <a:ext cx="3214722" cy="1091169"/>
            <a:chOff x="1959100" y="3761935"/>
            <a:chExt cx="3214722" cy="1091169"/>
          </a:xfrm>
        </p:grpSpPr>
        <p:pic>
          <p:nvPicPr>
            <p:cNvPr id="127" name="그림 126" descr="스크린샷, 블루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4F0DB765-60C4-F40C-CC48-00F3E22C0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100" y="3773604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그림 127" descr="스크린샷, 블루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442E2D7D-4797-DC67-566A-8024E248A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600" y="3761935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그림 128" descr="스크린샷, 블루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DB720D9C-2B28-CEB0-42DE-9A2FB03D7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322" y="3761935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2EF3379-ECF1-DEC8-0E45-771F38E8D658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2A9862A-5B39-B373-177D-147679C180EA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0C15E39-F7BB-1147-078B-01BB439B0A01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7EA62C-B4E9-991E-393E-1699CFE405FA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CE2E6DD-C7B0-B2A0-91B1-C3A4F2A0588E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58CFB53D-2FED-2D43-1797-4184979071AC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846990-B0C8-A22D-3607-6C12B31CCCEC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9B87091-7A42-4194-58B8-79BF2DE18439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BAABEEB-B458-B7A4-FC65-DFFFB75AAE93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F7D7AA-655F-35A6-3E24-3AD42A0BE2F9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8627651-6FEA-4614-3997-59C109DD07C5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16E9396-30FE-3597-873F-C71FA9711B28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08211D-6D6F-42F3-2D93-5F8107F863CA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81A99B3-B96F-4261-5E2D-8DA1ACA8CB6C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D5CE174-6391-5545-DA1A-FF0404F6BBC6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6563D7-AA7F-DEF6-6E62-7ED4B951FF12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A4048A-4554-9B3E-9DBD-C2465A999C3B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42582BB-A988-1456-1F84-41465EA0BDD5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85B06EE-F6B6-A6FA-B876-527757ED64E8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B115EE5-BBC9-FE05-E5C5-2596516D52EA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4B765B7A-9B5E-35BB-F714-30B04A1786C8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CC6C790-1193-F642-BBE0-08252CC2BC17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12BE327-02E3-1510-4DF9-DE62D0587FBE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19F2AE9-34CE-AF9A-EC15-85785C2C18DB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35034C-B594-D7BF-3B03-37EB852104FF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948B778-CC49-2A2C-08EF-CFD3780041FA}"/>
              </a:ext>
            </a:extLst>
          </p:cNvPr>
          <p:cNvCxnSpPr>
            <a:cxnSpLocks/>
          </p:cNvCxnSpPr>
          <p:nvPr/>
        </p:nvCxnSpPr>
        <p:spPr>
          <a:xfrm>
            <a:off x="8131856" y="554287"/>
            <a:ext cx="406014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BD25CDD-2E69-76D7-2C61-9303189E7B5E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EF5C68-10A8-635F-4E75-0DE8817A9610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3FF39CF8-1C5E-7D1B-A4FB-34F6F4B3040B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D16B34A-7211-C554-4989-A14E28904CC9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67FEEE5-26C4-07D1-00AF-719B9189607E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CF4E5E-C9D1-9E4D-F0C5-E5E224C0C0C7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6E20890-D067-FB6E-1EB4-D85FD8E4C3DF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73982BA2-F5D0-9314-49F9-05986F6240FA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F6DDF39-FB6A-CCD8-1CE8-D1F772F7B76D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24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5002B92-E4C3-8BBA-D61E-2A0EC45AC600}"/>
              </a:ext>
            </a:extLst>
          </p:cNvPr>
          <p:cNvSpPr txBox="1"/>
          <p:nvPr/>
        </p:nvSpPr>
        <p:spPr>
          <a:xfrm>
            <a:off x="5460119" y="1314450"/>
            <a:ext cx="162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기술적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6820C92-FB2E-C6B3-4FBF-27572DBCD078}"/>
              </a:ext>
            </a:extLst>
          </p:cNvPr>
          <p:cNvGrpSpPr/>
          <p:nvPr/>
        </p:nvGrpSpPr>
        <p:grpSpPr>
          <a:xfrm>
            <a:off x="7174460" y="1916376"/>
            <a:ext cx="2916000" cy="2041597"/>
            <a:chOff x="4785689" y="1926493"/>
            <a:chExt cx="2916000" cy="20415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52053B-1221-9448-2431-A318EAB03E29}"/>
                </a:ext>
              </a:extLst>
            </p:cNvPr>
            <p:cNvSpPr txBox="1"/>
            <p:nvPr/>
          </p:nvSpPr>
          <p:spPr>
            <a:xfrm>
              <a:off x="5272573" y="3598758"/>
              <a:ext cx="199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다중 오브젝트 </a:t>
              </a:r>
              <a:r>
                <a:rPr lang="ko-KR" altLang="en-US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풀링</a:t>
              </a:r>
              <a:endPara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" name="그림 9" descr="스크린샷, 다채로움이(가) 표시된 사진&#10;&#10;자동 생성된 설명">
              <a:extLst>
                <a:ext uri="{FF2B5EF4-FFF2-40B4-BE49-F238E27FC236}">
                  <a16:creationId xmlns:a16="http://schemas.microsoft.com/office/drawing/2014/main" id="{BE026F9C-C70C-911F-5684-A01CAE149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689" y="1926493"/>
              <a:ext cx="2916000" cy="1674000"/>
            </a:xfrm>
            <a:prstGeom prst="rect">
              <a:avLst/>
            </a:prstGeom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945630-1311-6387-046D-DD542CD9CA04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E33D58-DAE0-6769-FCA9-154E5F131DDD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4B9D0AB-E156-2BC5-AFB1-FF67AEEECB72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71A3B4-E198-B82E-C3F4-E994E34AA254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47CDA-915B-9935-60FF-02DABCCDED25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4774478-3C65-0F03-B17E-27DCA1DA4C39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DD5BF6-F5F9-4B71-2779-2C99B9A88550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A9AC64-D2AD-B0BE-E943-DDA6F9401621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F106D41-4945-10D5-A0D8-53AE00695ABA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9A4575-4148-A465-F81F-370592E3E8BD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B7F599-C899-F580-534B-80A3869D38A4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CBB13C2-8638-965F-E60E-5F18A6B605E3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9725A-2411-614A-88B3-5BCF682AE89B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AEEDF5-0AF7-5222-2539-AE06D8C59349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16020A9-CCD0-7E82-2758-E56BA2A76A46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606A83-696A-44BB-7351-D29F09A59798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797E67-5328-17EA-D8B0-EE52F2D8699B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E1A6BC8-8B14-DCD9-5415-89EA1A33B5C5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3BA642-76C2-ADE6-5604-064D0E2ABC99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2DC5BF-28C1-C198-69AE-52EA9A56995E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C1410BB-4E8F-5A2E-4D25-BC8381B0A607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A4BDAE-70C3-7741-23D5-37A88D4FF1A1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ECA314-EA11-EBE9-6C10-2AEF337600DA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0B41B2C-DE6A-E9D3-FFB3-FF9058EE2D64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BCCBB4-033B-EF42-E476-C0E1C5771D4B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D029E1-19E1-DB79-BFFB-13142D0C341B}"/>
              </a:ext>
            </a:extLst>
          </p:cNvPr>
          <p:cNvCxnSpPr>
            <a:cxnSpLocks/>
          </p:cNvCxnSpPr>
          <p:nvPr/>
        </p:nvCxnSpPr>
        <p:spPr>
          <a:xfrm>
            <a:off x="9312449" y="554287"/>
            <a:ext cx="287955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9F9A16F-AAAC-4FB0-F8AD-810B41A1FAF5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1F1685-1DDC-35D7-406F-DAB62BDCB851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6C4F042-8EB0-9E95-ED7A-CAD706323D72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E24B8F0-CFF8-1FB8-3ACC-73C99AE0B44D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CA596E6-FF57-C957-93F9-C9E42D924008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BC7FFC-9DD5-4055-F74A-00F332A3B8D8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E520338-357E-3B7C-9630-5D2185065E10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5414B9D-0AFC-A5CF-21B2-736EBE6E6699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FB80CB-BD3A-7237-A24C-E335CC5242A5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508A732-97DD-BB8D-329A-C2590F1B23AB}"/>
              </a:ext>
            </a:extLst>
          </p:cNvPr>
          <p:cNvGrpSpPr/>
          <p:nvPr/>
        </p:nvGrpSpPr>
        <p:grpSpPr>
          <a:xfrm>
            <a:off x="7174460" y="4147855"/>
            <a:ext cx="2916000" cy="2051714"/>
            <a:chOff x="8058265" y="1916376"/>
            <a:chExt cx="2916000" cy="205171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F4C2C-C144-48CC-3FE0-249E79D188E5}"/>
                </a:ext>
              </a:extLst>
            </p:cNvPr>
            <p:cNvSpPr txBox="1"/>
            <p:nvPr/>
          </p:nvSpPr>
          <p:spPr>
            <a:xfrm>
              <a:off x="8591767" y="3598758"/>
              <a:ext cx="1731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46" name="그림 45" descr="마조렐 블루, 일렉트릭 블루, 코발트 블루, 노랑이(가) 표시된 사진&#10;&#10;자동 생성된 설명">
              <a:extLst>
                <a:ext uri="{FF2B5EF4-FFF2-40B4-BE49-F238E27FC236}">
                  <a16:creationId xmlns:a16="http://schemas.microsoft.com/office/drawing/2014/main" id="{6F2C8B36-129B-A5DF-2B13-32E2B08E162E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265" y="1916376"/>
              <a:ext cx="2916000" cy="167400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4F6D4A-AF27-E3A6-405D-BE1B4B23CA06}"/>
              </a:ext>
            </a:extLst>
          </p:cNvPr>
          <p:cNvGrpSpPr/>
          <p:nvPr/>
        </p:nvGrpSpPr>
        <p:grpSpPr>
          <a:xfrm>
            <a:off x="2501840" y="1916376"/>
            <a:ext cx="2916000" cy="2051714"/>
            <a:chOff x="1673483" y="1916376"/>
            <a:chExt cx="2916000" cy="20517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1FD2338-8DDB-3B65-EC70-E40A58B07D67}"/>
                </a:ext>
              </a:extLst>
            </p:cNvPr>
            <p:cNvSpPr txBox="1"/>
            <p:nvPr/>
          </p:nvSpPr>
          <p:spPr>
            <a:xfrm>
              <a:off x="2001210" y="3598758"/>
              <a:ext cx="2260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백터</a:t>
              </a:r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 아트 스타일 구현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56" name="그림 55" descr="스크린샷, 일렉트릭 블루, 블루, 코발트 블루이(가) 표시된 사진&#10;&#10;자동 생성된 설명">
              <a:extLst>
                <a:ext uri="{FF2B5EF4-FFF2-40B4-BE49-F238E27FC236}">
                  <a16:creationId xmlns:a16="http://schemas.microsoft.com/office/drawing/2014/main" id="{92C3AC42-9D26-5791-8CB8-D255F05BE9C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483" y="1916376"/>
              <a:ext cx="2916000" cy="167400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2C0A3F-2A8C-087C-1AA9-176CE6B28E10}"/>
              </a:ext>
            </a:extLst>
          </p:cNvPr>
          <p:cNvGrpSpPr/>
          <p:nvPr/>
        </p:nvGrpSpPr>
        <p:grpSpPr>
          <a:xfrm>
            <a:off x="2403742" y="4157972"/>
            <a:ext cx="3122971" cy="2145741"/>
            <a:chOff x="1570005" y="4218837"/>
            <a:chExt cx="3122971" cy="2145741"/>
          </a:xfrm>
        </p:grpSpPr>
        <p:pic>
          <p:nvPicPr>
            <p:cNvPr id="58" name="그림 57" descr="스크린샷, 직사각형, 그레이, 흑백이(가) 표시된 사진&#10;&#10;자동 생성된 설명">
              <a:extLst>
                <a:ext uri="{FF2B5EF4-FFF2-40B4-BE49-F238E27FC236}">
                  <a16:creationId xmlns:a16="http://schemas.microsoft.com/office/drawing/2014/main" id="{E3705834-5B61-913C-E745-F810D5903201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483" y="4218837"/>
              <a:ext cx="2916000" cy="16740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17044F-DB3A-7607-6770-7B06CAC84B7D}"/>
                </a:ext>
              </a:extLst>
            </p:cNvPr>
            <p:cNvSpPr txBox="1"/>
            <p:nvPr/>
          </p:nvSpPr>
          <p:spPr>
            <a:xfrm>
              <a:off x="1570005" y="5995246"/>
              <a:ext cx="3122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수동</a:t>
              </a:r>
              <a:r>
                <a:rPr lang="en-US" altLang="ko-KR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자동 오브젝트 건축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420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0B480-5737-7A9D-74C6-A210A2122B29}"/>
              </a:ext>
            </a:extLst>
          </p:cNvPr>
          <p:cNvSpPr txBox="1"/>
          <p:nvPr/>
        </p:nvSpPr>
        <p:spPr>
          <a:xfrm>
            <a:off x="4787794" y="167893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수강 과목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C0CC9-FF27-FB49-7AD3-7F52313F97B6}"/>
              </a:ext>
            </a:extLst>
          </p:cNvPr>
          <p:cNvSpPr txBox="1"/>
          <p:nvPr/>
        </p:nvSpPr>
        <p:spPr>
          <a:xfrm>
            <a:off x="2455865" y="2565000"/>
            <a:ext cx="1869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네트워크 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CC19F-902D-22BC-F8C1-D9527C3555AD}"/>
              </a:ext>
            </a:extLst>
          </p:cNvPr>
          <p:cNvSpPr txBox="1"/>
          <p:nvPr/>
        </p:nvSpPr>
        <p:spPr>
          <a:xfrm>
            <a:off x="5342428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D7CBD-3DE5-DC02-B9CB-21609EF96CEF}"/>
              </a:ext>
            </a:extLst>
          </p:cNvPr>
          <p:cNvSpPr txBox="1"/>
          <p:nvPr/>
        </p:nvSpPr>
        <p:spPr>
          <a:xfrm>
            <a:off x="7852285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애니메이션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기획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00315B-386E-204E-0A55-C30E2A3A9440}"/>
              </a:ext>
            </a:extLst>
          </p:cNvPr>
          <p:cNvGrpSpPr/>
          <p:nvPr/>
        </p:nvGrpSpPr>
        <p:grpSpPr>
          <a:xfrm>
            <a:off x="2120914" y="4481934"/>
            <a:ext cx="7950173" cy="915885"/>
            <a:chOff x="1266827" y="4913734"/>
            <a:chExt cx="7950173" cy="915885"/>
          </a:xfrm>
        </p:grpSpPr>
        <p:pic>
          <p:nvPicPr>
            <p:cNvPr id="8" name="Picture 2" descr="Visual Studio - Wikipedia">
              <a:extLst>
                <a:ext uri="{FF2B5EF4-FFF2-40B4-BE49-F238E27FC236}">
                  <a16:creationId xmlns:a16="http://schemas.microsoft.com/office/drawing/2014/main" id="{8203CE35-3E70-397C-5225-BF32F0F0C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7" y="4964854"/>
              <a:ext cx="813646" cy="81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깃허브 - 위키백과, 우리 모두의 백과사전">
              <a:extLst>
                <a:ext uri="{FF2B5EF4-FFF2-40B4-BE49-F238E27FC236}">
                  <a16:creationId xmlns:a16="http://schemas.microsoft.com/office/drawing/2014/main" id="{6BC21EF8-03E3-8E64-F9F5-BB8C1A9A3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248" y="4913734"/>
              <a:ext cx="887056" cy="91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Unity | Facebook">
              <a:extLst>
                <a:ext uri="{FF2B5EF4-FFF2-40B4-BE49-F238E27FC236}">
                  <a16:creationId xmlns:a16="http://schemas.microsoft.com/office/drawing/2014/main" id="{6CE367D4-D9BA-FBD7-15D3-0DB5A1FBB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079" y="4921237"/>
              <a:ext cx="908382" cy="90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어도비 일러스트레이터 - 위키백과, 우리 모두의 백과사전">
              <a:extLst>
                <a:ext uri="{FF2B5EF4-FFF2-40B4-BE49-F238E27FC236}">
                  <a16:creationId xmlns:a16="http://schemas.microsoft.com/office/drawing/2014/main" id="{4C7CC0E2-3B85-9393-4D8D-B3EFF92BA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393" y="4943945"/>
              <a:ext cx="908382" cy="88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오토데스크] 3D 모델링 및 렌더링을 위한 오토데스크 3Ds MAX 2021 신기능 안내 : 네이버 블로그">
              <a:extLst>
                <a:ext uri="{FF2B5EF4-FFF2-40B4-BE49-F238E27FC236}">
                  <a16:creationId xmlns:a16="http://schemas.microsoft.com/office/drawing/2014/main" id="{C02CF139-88FB-6C48-749B-422918108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550" y="4919196"/>
              <a:ext cx="910422" cy="91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lh7-us.googleusercontent.com/T1EFCdF3bE8hIkUvI8p-I39OWDTdnXZmlNGI5-vMmNGf2RFz5qD2PeBSfq2_XQOUiYF4DiBDMZZO4HWqdrj6KtNothBWVh6HfJEWUQ_jRqfwfEGHIreyEeVNrYBveUDf-VzXAZt2SOeU_KuszmErcQ=s2048">
              <a:extLst>
                <a:ext uri="{FF2B5EF4-FFF2-40B4-BE49-F238E27FC236}">
                  <a16:creationId xmlns:a16="http://schemas.microsoft.com/office/drawing/2014/main" id="{98F6D78A-B3E9-E866-B5A8-48EB3674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750" y="4921236"/>
              <a:ext cx="1013250" cy="90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B18346-95E7-8E85-91B8-93A6EBD7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236" y="4943707"/>
              <a:ext cx="908382" cy="885910"/>
            </a:xfrm>
            <a:prstGeom prst="rect">
              <a:avLst/>
            </a:prstGeom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D360E9-70DA-EA7D-7392-65CE212685F9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31031AD-D331-0111-A011-39B40D0B7C4D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C3C0C0-B7D0-6725-A7B4-93C81B21669B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6161C5-F74A-8BCF-E62C-91452DABB25F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EF6C1F2-A6EE-549B-1F65-F9A464AE7B4A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91D916E-0951-C18D-5C89-479F057A8B7B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FA8BA1-5D68-1A55-E334-17E277CD0240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F6D1E3-4E08-A9B4-4943-04FCA806B4B3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15D0D6F-1FD4-AA31-1097-6B5C10D9DFCC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510D23-DDCF-4A0A-B697-3E3F2A13C05F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ED3F84-D11F-EE93-40AA-BF88E4102492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82752A9-EA4A-3199-F4DF-1E65847FD9A5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9D85D5-4948-E812-60E4-BD36C88BE079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CC8394F-419D-A3DC-A954-D54B353A36C9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52CF6C0-3A16-0172-23B4-FD233C220F50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2A7DD-3125-E8EC-6655-71AC2D96F687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B01AFD9-138E-3966-46AF-68FB470CBCCB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D2B58F8-C5EC-2B49-1BF9-60C4EE760FA6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E42C50-08F2-8344-C36D-7D61ABD6637B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F99B45E-8E43-2907-255D-73799B44AABD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80C8CE1-3EB9-8080-02D0-1FB81B2A0233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4139E76-F27B-D24C-D3E3-2DD41203A3B6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E559B42-522D-80E1-19A2-B28760FCA2E0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9972BA2-3FAE-587C-05A1-9A81A2576DA4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199D72B-9A6A-0A7C-9975-D99AD0ABECBD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92F563A-FAEF-C974-0A34-90A265495D96}"/>
              </a:ext>
            </a:extLst>
          </p:cNvPr>
          <p:cNvCxnSpPr>
            <a:cxnSpLocks/>
          </p:cNvCxnSpPr>
          <p:nvPr/>
        </p:nvCxnSpPr>
        <p:spPr>
          <a:xfrm>
            <a:off x="10237641" y="554287"/>
            <a:ext cx="195435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B668F16-F218-117A-6284-8D9BB143EA53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EDAB7C-4A0A-1389-057A-6208AC0BDF50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DD99603-F7C2-817C-3B4A-28EA0A064202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2FE5C14-CD8B-F6CF-A0A7-B76DC418F392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FA65BEE-1EC4-97A4-53E4-0AF32C9E7B10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E57FF87-995F-0CEF-3727-7B97C7BDC5B3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0A3D058-141D-C26C-EF09-85DC76D664FE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5991820A-EBDF-630B-8B60-E899603F1EAD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A1E90A2-1DC4-E97D-2725-C336603DE427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45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35E026E-309B-23B2-4BC9-DE2C0D9B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244" y="4876799"/>
            <a:ext cx="2361573" cy="12062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266DB2-BA48-6184-357E-6B7B5FD075B7}"/>
              </a:ext>
            </a:extLst>
          </p:cNvPr>
          <p:cNvSpPr txBox="1"/>
          <p:nvPr/>
        </p:nvSpPr>
        <p:spPr>
          <a:xfrm>
            <a:off x="5732758" y="930380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DB1DBD-BC38-7A9C-C4EA-EC9C903C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9" y="1757646"/>
            <a:ext cx="7391353" cy="433456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39ACAAF-D6CE-9121-8ADF-0716BC8182E6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C131AE-B739-BC0A-3AE7-A9AA2472B6F9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EA7D69A-860D-2B82-5F5C-2ED585C8F402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F87058-C45A-4437-7A1A-5544424286D7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32DFDE-2CF7-09ED-D955-FAF0A3C734CC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015E748-7A58-2BAA-EA20-904187831F7A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951299-EA29-BC45-0E6F-B78ADAA51A4F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DA97D3-AE5C-9DB4-436C-324E047BB8B8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BA83534-6F22-948D-6844-7CC02BF56477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AA5EB9-A344-7492-C1EF-F3B8235399F0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3BC364-73CE-4D12-9B52-C6C11E1BECE5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F69E0F0-7249-737F-5B5A-1DB94DB87D1C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45683B-3F9E-8AE0-92C2-4A2FD9A86010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780C09-50A3-ACE0-969C-859F97B2BBE8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06DD9EE-946B-2EF7-635B-620C7A2FF280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B62069-A3C7-12B6-9786-519CAE0F5AF4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CFEA73-B398-0EAB-F80A-DCC8977A69D5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FDDFE6E-52F2-7F09-2473-8675C8938BD2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910334-3FD3-C962-4A24-270A33F0C081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23F168C-DF35-923E-CB93-588F3F376DED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1AB1E-6DEC-02E3-4647-60256819A4C6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B061BD-B390-CC11-207E-532C476D9FC6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F84B7BB-8107-B959-4191-0AF2CDC9FAF1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9B08799-EAF2-1BA7-D99A-01FDDAA5C5AA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CB8858-50A0-613F-1FE7-78E064BF58B4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F18EE02-8089-C41C-8608-9B50D4CC9591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B2F4663-0BF0-F901-0FAF-B59F964534C7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7F489F5-2A04-76DC-C8A2-C7818FAF9193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CE9718C-9344-C2F5-5E3F-30B60F951810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FC521090-B430-925E-EDDC-653FFB3B4990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51D74C-7472-8B9D-6505-74D95CB68579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C737D26-0284-19A3-39F2-E4D9F3275C72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192EEC8-7B3E-4474-237E-016FBD8E01F5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CE12F6-AA22-E49B-48C8-0F54182A459F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797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5461857" y="1520185"/>
            <a:ext cx="126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참고문헌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6509" y="214248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참고자료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50631" y="2550232"/>
            <a:ext cx="249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Kurzgesagt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 (</a:t>
            </a:r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)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Minecraft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96509" y="338009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참고게임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26877" y="3787840"/>
            <a:ext cx="2541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Sunkenland</a:t>
            </a:r>
            <a:r>
              <a:rPr lang="en-US" altLang="ko-KR" dirty="0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(Steam</a:t>
            </a:r>
            <a:r>
              <a:rPr lang="en-US" altLang="ko-KR" dirty="0">
                <a:solidFill>
                  <a:schemeClr val="accent4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dirty="0">
              <a:solidFill>
                <a:schemeClr val="accent4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4"/>
              </a:rPr>
              <a:t>Minecraft (Homepage)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Frostpunk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 (Steam)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6"/>
              </a:rPr>
              <a:t>Garry’s mod (Steam)</a:t>
            </a:r>
            <a:endParaRPr lang="ko-KR" altLang="en-US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01ADD2-E8D4-D54A-A422-DE10E58F3944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B83FBA-2E05-B1FF-19C0-9BA1CA30AF01}"/>
              </a:ext>
            </a:extLst>
          </p:cNvPr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7E4A40A-4E87-FD9D-6868-E7B9F04EA842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6C347-6549-0C46-D8AA-C2AB0D5E2F41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C7F5783-FC8A-D4A5-B35A-EB601A4BCA08}"/>
              </a:ext>
            </a:extLst>
          </p:cNvPr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B6EAD5F-4787-D5A1-78CF-52F89F129319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DFEFEA-FB71-5E2E-FEA4-1847002DD85A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34E1DC-DCA4-ADCF-A46F-ECA72F96727A}"/>
              </a:ext>
            </a:extLst>
          </p:cNvPr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0370A8B-8CE2-6F4C-91E0-62683BFCE16E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AED281-CDA5-5BFB-3B58-05C874B2C65F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752FD8-2F39-9ECD-9481-281AE9A0C9CA}"/>
              </a:ext>
            </a:extLst>
          </p:cNvPr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B7FB93-EF02-5AF0-6AC3-D5E13278784D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4F753E-E3DF-79A7-508B-210995039898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4A5617D-2296-7786-1BBC-DB46A60DE398}"/>
              </a:ext>
            </a:extLst>
          </p:cNvPr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377BDCA-E2C4-DA6A-A9BA-EEB574479961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FB3A52-66B0-5389-74E6-73E43338F791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9E89869-3F54-1D9B-AE29-C449C311C7D7}"/>
              </a:ext>
            </a:extLst>
          </p:cNvPr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14FF6E3-1611-62BB-2214-D419F5AB72A1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64150E-65A2-935E-0C2D-015604E379F5}"/>
                </a:ext>
              </a:extLst>
            </p:cNvPr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F8EB771-3F81-7214-7F9C-893B28747B0C}"/>
              </a:ext>
            </a:extLst>
          </p:cNvPr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69F02D-959F-1FA0-2CF4-F177883FDDB7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98FBE6-B8FA-7081-F041-BAAE6A7BFFA0}"/>
                </a:ext>
              </a:extLst>
            </p:cNvPr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EC1A4A0-15C0-0945-14A7-3D018800DD39}"/>
              </a:ext>
            </a:extLst>
          </p:cNvPr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BC6CDC2-313B-6CA2-EBF0-181774DCF70F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A1A441-CFFD-A73C-8F07-52274ED5632A}"/>
                </a:ext>
              </a:extLst>
            </p:cNvPr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56494A5-67C9-D198-C02F-48B053E8F465}"/>
              </a:ext>
            </a:extLst>
          </p:cNvPr>
          <p:cNvCxnSpPr>
            <a:stCxn id="11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72542A4-6AF1-421B-A3DA-DD0FE8BE7E15}"/>
              </a:ext>
            </a:extLst>
          </p:cNvPr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DC2C7BA-D695-996E-C259-F4C1E3E2F2FC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1DAD54E-2024-9277-34CE-6BB250F52A10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925A9F7-6E34-0596-FF5A-118A051ADB5F}"/>
              </a:ext>
            </a:extLst>
          </p:cNvPr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CA8A99F-4E83-DE1A-C4DF-9BFE6AFAD6DB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0AC702D-B22A-57E4-0336-164F99417FAF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66FE753-03FB-54A2-09F6-DCCFAE227D85}"/>
              </a:ext>
            </a:extLst>
          </p:cNvPr>
          <p:cNvCxnSpPr>
            <a:cxnSpLocks/>
          </p:cNvCxnSpPr>
          <p:nvPr/>
        </p:nvCxnSpPr>
        <p:spPr>
          <a:xfrm>
            <a:off x="2905" y="564779"/>
            <a:ext cx="121890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2E22324F-C432-00CC-76D3-595048AD3948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D24B8ED-18C3-0486-59DF-4A01FDA113EF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1018150-2125-230C-C4DF-2C765D92664D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0A619AA-5473-DD74-B8E4-F53BF56A81C9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14FD10F-102E-2BB8-81F4-809FFE22D357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270596D-3031-E449-AE3E-1AB85D63850B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8C55012-6802-1E62-AC45-C5883A033476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FEDFCA2-D89E-7579-141A-E3B24E3C2E23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68C541C-76AF-F641-66F2-A79EB2C00C43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108" y="261712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0" y="2435434"/>
            <a:ext cx="922047" cy="528548"/>
            <a:chOff x="314024" y="2435434"/>
            <a:chExt cx="922047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4024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95234" y="2435434"/>
            <a:ext cx="922047" cy="528548"/>
            <a:chOff x="1431512" y="2435434"/>
            <a:chExt cx="922047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1512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90468" y="2435434"/>
            <a:ext cx="922047" cy="528548"/>
            <a:chOff x="2549000" y="2435434"/>
            <a:chExt cx="922047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49000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518376" y="2435434"/>
            <a:ext cx="1056700" cy="528548"/>
            <a:chOff x="3666488" y="2435434"/>
            <a:chExt cx="1056700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66488" y="2435434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73042" y="3059668"/>
            <a:ext cx="1184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게임월드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바이옴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시스템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플레이어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4930818" y="2435434"/>
            <a:ext cx="747320" cy="528548"/>
            <a:chOff x="5068509" y="2435434"/>
            <a:chExt cx="747320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850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67463" y="3068350"/>
            <a:ext cx="5020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부족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양호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과잉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72350" y="2435434"/>
            <a:ext cx="747320" cy="528548"/>
            <a:chOff x="6357515" y="2435434"/>
            <a:chExt cx="747320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7515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29649" y="3068350"/>
            <a:ext cx="660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건축재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원자재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식재료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035149" y="2435434"/>
            <a:ext cx="747320" cy="528548"/>
            <a:chOff x="7610459" y="2435434"/>
            <a:chExt cx="747320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1045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828855" y="2427296"/>
            <a:ext cx="954107" cy="536686"/>
            <a:chOff x="8760008" y="2435434"/>
            <a:chExt cx="954107" cy="536686"/>
          </a:xfrm>
        </p:grpSpPr>
        <p:sp>
          <p:nvSpPr>
            <p:cNvPr id="24" name="타원 23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760008" y="2435434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748866" y="2427296"/>
            <a:ext cx="968535" cy="528548"/>
            <a:chOff x="9794140" y="2435434"/>
            <a:chExt cx="968535" cy="528548"/>
          </a:xfrm>
        </p:grpSpPr>
        <p:sp>
          <p:nvSpPr>
            <p:cNvPr id="35" name="타원 34"/>
            <p:cNvSpPr/>
            <p:nvPr/>
          </p:nvSpPr>
          <p:spPr>
            <a:xfrm>
              <a:off x="10204805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794140" y="2435434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676905" y="2435434"/>
            <a:ext cx="1269899" cy="528548"/>
            <a:chOff x="10709651" y="2435434"/>
            <a:chExt cx="1269899" cy="528548"/>
          </a:xfrm>
        </p:grpSpPr>
        <p:sp>
          <p:nvSpPr>
            <p:cNvPr id="38" name="타원 37"/>
            <p:cNvSpPr/>
            <p:nvPr/>
          </p:nvSpPr>
          <p:spPr>
            <a:xfrm>
              <a:off x="11270997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709651" y="2435434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FEBE4C-35FC-3FC9-8E16-611DD28E1263}"/>
              </a:ext>
            </a:extLst>
          </p:cNvPr>
          <p:cNvSpPr txBox="1"/>
          <p:nvPr/>
        </p:nvSpPr>
        <p:spPr>
          <a:xfrm>
            <a:off x="3912544" y="3059668"/>
            <a:ext cx="10262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파도주기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r>
              <a:rPr lang="en-US" altLang="ko-KR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06467E1-5968-AE6A-94D9-5A4917F808B6}"/>
              </a:ext>
            </a:extLst>
          </p:cNvPr>
          <p:cNvGrpSpPr/>
          <p:nvPr/>
        </p:nvGrpSpPr>
        <p:grpSpPr>
          <a:xfrm>
            <a:off x="8761348" y="2427296"/>
            <a:ext cx="1056700" cy="536686"/>
            <a:chOff x="8708712" y="2435434"/>
            <a:chExt cx="1056700" cy="53668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E9A874-6EFB-D8AD-B50A-DD6E13695F0D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8D08E-6C3B-5D48-CAAC-8911FFD7D9A5}"/>
                </a:ext>
              </a:extLst>
            </p:cNvPr>
            <p:cNvSpPr txBox="1"/>
            <p:nvPr/>
          </p:nvSpPr>
          <p:spPr>
            <a:xfrm>
              <a:off x="8708712" y="2435434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706295" y="5470675"/>
            <a:ext cx="67794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지구로 다가오는 달에 의해 점차 강력해지는 밀물과 썰물에서 살아남아라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387434" y="567013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3807687" cy="3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68" y="2735532"/>
            <a:ext cx="1221056" cy="122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06390F6-B2B7-E6A2-6597-DFE5D4624657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FC06328-7960-8207-AD12-AEF407ADBDBD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1DD87-0E27-EAA2-439E-BDDC1C432DC7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Out of Scale: A Kurzgesagt Adventure (2023)">
            <a:extLst>
              <a:ext uri="{FF2B5EF4-FFF2-40B4-BE49-F238E27FC236}">
                <a16:creationId xmlns:a16="http://schemas.microsoft.com/office/drawing/2014/main" id="{00632FE6-2198-D44B-404F-14E91F4A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9656"/>
          <a:stretch/>
        </p:blipFill>
        <p:spPr bwMode="auto">
          <a:xfrm>
            <a:off x="8096124" y="1711823"/>
            <a:ext cx="3123239" cy="30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E67E7-FD86-0664-47B0-B8AFAD0ADEA2}"/>
              </a:ext>
            </a:extLst>
          </p:cNvPr>
          <p:cNvSpPr txBox="1"/>
          <p:nvPr/>
        </p:nvSpPr>
        <p:spPr>
          <a:xfrm>
            <a:off x="8231198" y="4814588"/>
            <a:ext cx="2853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Out of scale : a </a:t>
            </a:r>
            <a:r>
              <a:rPr lang="en-US" altLang="ko-KR" sz="12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Kurzgesagt</a:t>
            </a:r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Adventure</a:t>
            </a:r>
          </a:p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디자인 컨셉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A743-3E28-81BB-2FC2-CA410D915BAF}"/>
              </a:ext>
            </a:extLst>
          </p:cNvPr>
          <p:cNvSpPr txBox="1"/>
          <p:nvPr/>
        </p:nvSpPr>
        <p:spPr>
          <a:xfrm>
            <a:off x="5166901" y="4814588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SATISFACTORY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6" name="그림 5" descr="텍스트, 만화 영화, PC 게임, 소설이(가) 표시된 사진&#10;&#10;자동 생성된 설명">
            <a:extLst>
              <a:ext uri="{FF2B5EF4-FFF2-40B4-BE49-F238E27FC236}">
                <a16:creationId xmlns:a16="http://schemas.microsoft.com/office/drawing/2014/main" id="{63A5195F-331B-8C7A-BE28-E2847670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45" y="1711823"/>
            <a:ext cx="2869714" cy="3013200"/>
          </a:xfrm>
          <a:prstGeom prst="rect">
            <a:avLst/>
          </a:prstGeom>
        </p:spPr>
      </p:pic>
      <p:pic>
        <p:nvPicPr>
          <p:cNvPr id="7" name="Picture 8" descr="Sunkenland - IGN">
            <a:extLst>
              <a:ext uri="{FF2B5EF4-FFF2-40B4-BE49-F238E27FC236}">
                <a16:creationId xmlns:a16="http://schemas.microsoft.com/office/drawing/2014/main" id="{8FB83413-4BE8-32D3-6030-59771DD7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39" y="1711823"/>
            <a:ext cx="3013200" cy="3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E45C2-18AD-3D8B-3D17-F4F24C3B0F40}"/>
              </a:ext>
            </a:extLst>
          </p:cNvPr>
          <p:cNvSpPr txBox="1"/>
          <p:nvPr/>
        </p:nvSpPr>
        <p:spPr>
          <a:xfrm>
            <a:off x="1584034" y="4814588"/>
            <a:ext cx="1542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SUNKENLAND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생존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요소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3FE729A-19CC-B69D-5E0B-14915816EA73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085E2A3-9B48-1DBE-091E-8B890DAEC3D1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6486954-168D-B45C-2390-97ACF7A9B7EC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433EE4C-B889-BA54-C8F5-A323E939B58F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17D4854-D19B-64AB-C149-DD951BBF0F22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3C2A11E-3463-2929-5837-1973B3F28624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22D78A-E7C3-2D7C-7A6C-45931D576868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2CF93A8-A567-FA5F-76C3-2FA430D022A4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F43D272-4AA8-B77F-FB0B-181C4F501259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D654E0C-52D7-DADC-C97E-8D5CB9A03AA8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84E3E3B-7257-697F-D52F-3DEE4BA2A33D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0C3050F-A327-0435-6BFF-2D40F5C1436C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4C7B6B2-B121-ABDF-A8A7-40F1114EE39D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713EA48-08BB-FFBF-833C-0C3129D162F4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D3BD8E2-9BD0-D779-928D-DFDAEC24670A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AE804AB-DD5E-A480-D3CE-044B7CF287C9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66A9567-B5AA-3B45-5497-54DD48554666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13007C6-6D15-4E4F-5803-91C37FE9C527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55A38CE-9FA8-91F3-5F46-AB4F791B6863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0563CF2-6A55-B4F2-8FF5-C043303DFA27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4CA40F6-D7B3-9B03-762B-E78E61307DED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2986900-5E27-C279-76BA-A2FCBA1373AC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94BFA79-1F1D-8AB7-1B4D-25631DF7BAB1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505FE5AE-6C13-8BE8-8666-F5EB7E5E4D7F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57FFB9-6DCB-539F-6E28-79437B44DC0A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937074C-364F-EE8A-B79D-70C66C34FFF0}"/>
              </a:ext>
            </a:extLst>
          </p:cNvPr>
          <p:cNvCxnSpPr>
            <a:cxnSpLocks/>
          </p:cNvCxnSpPr>
          <p:nvPr/>
        </p:nvCxnSpPr>
        <p:spPr>
          <a:xfrm>
            <a:off x="1766449" y="554287"/>
            <a:ext cx="1042555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CE1C0C8-4AFF-1CCC-A744-0CD528CC3E94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64CBA73-1AE5-B95E-DA1B-DA107A04E090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9758ADE-A7DF-9EFA-2947-EC71F8883654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E52F076-1009-F2A0-2027-D722A43ACB0A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28D0F7D-9CE4-1649-1481-3E0FC30A61A9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63EB41C-4A5A-346A-B6B1-D869991B6BD7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0135597-4B32-485E-99A1-090CFB13347F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E21FEB2B-8983-F97C-BB34-BBC44ABC9801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C0649EF-F991-5C6A-0ABE-7E684BF6D75A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C424B6F-1BE0-B894-DA54-496DA48664B9}"/>
              </a:ext>
            </a:extLst>
          </p:cNvPr>
          <p:cNvGrpSpPr/>
          <p:nvPr/>
        </p:nvGrpSpPr>
        <p:grpSpPr>
          <a:xfrm>
            <a:off x="1315420" y="1605313"/>
            <a:ext cx="2430000" cy="3893595"/>
            <a:chOff x="1315420" y="1605313"/>
            <a:chExt cx="2430000" cy="3893595"/>
          </a:xfrm>
        </p:grpSpPr>
        <p:pic>
          <p:nvPicPr>
            <p:cNvPr id="9" name="그림 8" descr="스크린샷, 다채로움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2FE020-D86B-E49B-D9B8-DA43D15BB5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420" y="1605313"/>
              <a:ext cx="2430000" cy="256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F30F10-8F74-4F6D-0D09-BEBF96EE63A5}"/>
                </a:ext>
              </a:extLst>
            </p:cNvPr>
            <p:cNvSpPr txBox="1"/>
            <p:nvPr/>
          </p:nvSpPr>
          <p:spPr>
            <a:xfrm>
              <a:off x="1539612" y="4283191"/>
              <a:ext cx="2015295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16Km x 16Km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크기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 제작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F79CD0-77F2-DCB8-4A38-802295CA42EC}"/>
              </a:ext>
            </a:extLst>
          </p:cNvPr>
          <p:cNvGrpSpPr/>
          <p:nvPr/>
        </p:nvGrpSpPr>
        <p:grpSpPr>
          <a:xfrm>
            <a:off x="8215833" y="1605313"/>
            <a:ext cx="2430000" cy="4309093"/>
            <a:chOff x="8215833" y="1605313"/>
            <a:chExt cx="2430000" cy="4309093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0BEE8DDE-F7F4-DD8C-5085-FCA6FECAC17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833" y="1605313"/>
              <a:ext cx="2430000" cy="25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90437-3EEA-64C8-4905-32E45C691E27}"/>
                </a:ext>
              </a:extLst>
            </p:cNvPr>
            <p:cNvSpPr txBox="1"/>
            <p:nvPr/>
          </p:nvSpPr>
          <p:spPr>
            <a:xfrm>
              <a:off x="8711724" y="4283190"/>
              <a:ext cx="1438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플레이어</a:t>
              </a:r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키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180cm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무게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:70kg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보폭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80cm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달리기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4km/h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걷기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:2km/h</a:t>
              </a:r>
              <a:endPara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3DDFC2-9DC8-FC46-00B2-C618A4124FB0}"/>
              </a:ext>
            </a:extLst>
          </p:cNvPr>
          <p:cNvGrpSpPr/>
          <p:nvPr/>
        </p:nvGrpSpPr>
        <p:grpSpPr>
          <a:xfrm>
            <a:off x="4012291" y="1605313"/>
            <a:ext cx="3993401" cy="3893595"/>
            <a:chOff x="4012291" y="1605313"/>
            <a:chExt cx="3993401" cy="3893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427DF6-6E46-0BDB-B157-2E2E212C3DDC}"/>
                </a:ext>
              </a:extLst>
            </p:cNvPr>
            <p:cNvSpPr txBox="1"/>
            <p:nvPr/>
          </p:nvSpPr>
          <p:spPr>
            <a:xfrm>
              <a:off x="4012291" y="4283191"/>
              <a:ext cx="3993401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바이옴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지형을 지리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위치에 따라 구분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구분된 지형을 따라 자원을 분포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원하는 아이템을 얻기 위해 다양한 지형을 탐험</a:t>
              </a:r>
            </a:p>
          </p:txBody>
        </p:sp>
        <p:pic>
          <p:nvPicPr>
            <p:cNvPr id="18" name="그림 17" descr="다채로움, 지도이(가) 표시된 사진&#10;&#10;자동 생성된 설명">
              <a:extLst>
                <a:ext uri="{FF2B5EF4-FFF2-40B4-BE49-F238E27FC236}">
                  <a16:creationId xmlns:a16="http://schemas.microsoft.com/office/drawing/2014/main" id="{BF608676-7FF1-BA65-FF56-0B034705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36" y="1605313"/>
              <a:ext cx="2717788" cy="2566800"/>
            </a:xfrm>
            <a:prstGeom prst="rect">
              <a:avLst/>
            </a:prstGeom>
          </p:spPr>
        </p:pic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754B1DF-A7A6-7662-1065-81BCAFFF639E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1FD30F6-E601-75D1-44D4-002811C8DE72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4F6636E-C66A-ED0C-EDCC-547559EC42C6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09049BC-1860-9B4B-57F6-700B143DF1BA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B7D27E4-5621-998D-CB76-A0FF3ADA6445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7008DDE-02D0-69CD-67DE-C84D983513D5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86115D-D03F-0B93-4DF8-B32E102F5B47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28EAD30-CA3B-435C-7FA0-25ECB09D014C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9E2C7C3-2D01-A6A0-BDE7-9278C22C4B54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1D4886D-3BCF-AC5F-A8C0-434B672FA0F4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5DADC6F-01B1-CAEA-BDAA-4959BD4AD6EF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9C6CED03-977B-338E-2722-80DD5696301F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7974EA-C702-C870-E01F-02250EDECC2D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59DD543-7843-0B86-DD5F-E3CAA38B88D4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878C553-0E4E-12E8-48FD-0E045EBC3D98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BA5825-7643-5065-91CF-47CF76A3F101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3964A68-ADDE-F9CE-6FDA-A54A2A07D8BB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2A8374E-23E3-D409-7F14-4FCFDA623171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FA3FDF3-C82D-CA09-7CBE-A1ECA8C45F72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C4589C-5B5A-EEDB-C36E-6D27ECEDC092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637D9EE0-0182-46F6-5D71-1908A31E198D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DE784FF-E71A-DCEB-974E-DACDF1B0125B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AEA1E72-6E8F-2A2E-1A35-FCA9820F0F7A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5B84D92-56C3-7F28-6141-B6A56B61FA77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41FCFCD-2823-D441-164D-51D9BBEE5829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6603810-ED99-F7E7-E090-F0D82EDA57CB}"/>
              </a:ext>
            </a:extLst>
          </p:cNvPr>
          <p:cNvCxnSpPr>
            <a:cxnSpLocks/>
          </p:cNvCxnSpPr>
          <p:nvPr/>
        </p:nvCxnSpPr>
        <p:spPr>
          <a:xfrm>
            <a:off x="2998283" y="554287"/>
            <a:ext cx="919371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977CC95-842A-A31C-4578-A2BD7A0634AE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A966AEF-9290-924D-4B87-D28B66BCEC35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BF4A8F76-7566-B1EF-7A47-AB5570695201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95F7E4E-B3DC-F8C3-5D5E-860BB70E9FC5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8AD5379-7DAF-AD8A-00AE-A6EECCB68512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84C02A4-2470-8CF9-DA57-638DA901A6BE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AB6BB7-A365-7613-7CDA-5A49F909EDF1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8720A88-B2C2-AC88-CF98-601F2E75E829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D468491-C859-7BD6-6642-CA1991DD2B02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7-us.googleusercontent.com/kQVNu92-H_lSQzWyD9XE3cvmqpeW1W4LALI7z_64CaW5WN7o5XbQtpoitjlXaiRCz1P046a-MFCHR9ccTePH5hxlb8p1VBWJgDV2wbZsWFdhetw_01ANhKBcNPGWiq7Jp8fvi3RdgQHmTWBuQS3saQ=s2048">
            <a:extLst>
              <a:ext uri="{FF2B5EF4-FFF2-40B4-BE49-F238E27FC236}">
                <a16:creationId xmlns:a16="http://schemas.microsoft.com/office/drawing/2014/main" id="{36F2C5C1-2563-44F0-B7F9-14AD6839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5" y="1770557"/>
            <a:ext cx="5550649" cy="35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F7C21-8053-16BF-3419-9988EFE33198}"/>
              </a:ext>
            </a:extLst>
          </p:cNvPr>
          <p:cNvSpPr txBox="1"/>
          <p:nvPr/>
        </p:nvSpPr>
        <p:spPr>
          <a:xfrm>
            <a:off x="6387078" y="1472196"/>
            <a:ext cx="52425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주기의 지속 시간이 길어진다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기간이 길어지면 소비재 비축 요구량이 늘어나 소비재 생산량을 증가 시켜야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기간이 길어지면 기지를 정비하지 못하는 기간이 늘어나 자동화 설계를 수정할 기회가 줄어든다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밀물과 썰물의 해수면의 변화가 커진다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기간에는 수위가 높아져서 높은 건물을 점령해야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기간에는 수위가 낮아져서 드러나는 지역을 탐사할 수 있게 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74FC8-2EED-A4E5-DC84-98167167B3A1}"/>
              </a:ext>
            </a:extLst>
          </p:cNvPr>
          <p:cNvSpPr txBox="1"/>
          <p:nvPr/>
        </p:nvSpPr>
        <p:spPr>
          <a:xfrm>
            <a:off x="5132745" y="983774"/>
            <a:ext cx="141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 주기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C287AF9-A08F-90A4-AB3F-C43A95ABEA2A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F39D502-2A1D-9C0B-E943-5A7ACAC4162B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211F421-DEE6-897B-5AE0-4847EA1B21F4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B062F54-7DBD-5410-6ACB-B42C789A68BB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12BB194-20D1-5BAB-F7BF-28A81EE985D3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53A80BA-D316-E3BC-9647-6122B24ABADE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4A7F98E-74D4-1F10-E663-5D6E6185B1FB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211D4D0-A703-DF76-E5C6-8FF0760C6A68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31AE1C8-4201-5CF7-1DE1-7CF9BBDF596E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2E6EB1-538F-3838-32CA-4F60CAB7D733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4A6B3DA-9D87-2C86-CFC9-EE4909304631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A3155CD-3A99-48C5-25B1-EF40EE0C75FB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D8AEA0E-9C88-2EFD-DD0F-33C8EAB5D4BC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873A41-FA47-26F3-58CF-2D7AB074F19C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515A30F9-7BF5-401C-809E-326FA79B62C6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AAA462-49A4-8AC4-34BF-3842F299D007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1C82B18-D78B-8331-63F3-01DA9512960D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667B577-B2CE-A639-518B-981556DCB2CE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8EE298-415C-D18C-2F94-3A3C1ED828B2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D06CE9E-35FD-B82F-AFC7-21ACBAA9273B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44E7C261-C8E9-CD97-1111-238283B56F3D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CDDB5BF-914F-1D3A-B360-531171C2C919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6CFAEAC-12E6-87F2-FB26-13EC5FF12D6D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1AB7C59-EB7B-1C7E-97E1-559F6AABC2F1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934180-6D7A-FEDC-8EED-138C08C552BA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3F51128-7A73-23F1-F4A6-903C70CE8778}"/>
              </a:ext>
            </a:extLst>
          </p:cNvPr>
          <p:cNvCxnSpPr>
            <a:cxnSpLocks/>
          </p:cNvCxnSpPr>
          <p:nvPr/>
        </p:nvCxnSpPr>
        <p:spPr>
          <a:xfrm>
            <a:off x="4230117" y="554287"/>
            <a:ext cx="796188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097C9A22-9C19-BF45-46C2-EC10E969A283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ADB395A-D640-BE5C-D1C2-64B584F18141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2049580-B384-5B16-AB22-22A8EF33EB5D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D34C415-4C29-2516-E8A6-7FACAC1CEB0F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C7C1A98D-3676-F37B-83EF-2BBD0DE39670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6DFEFCE-C7B5-CED8-BFEE-B75AFD74E37F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A9A0CA2-6BC1-3A21-D39C-CDA86F703CCD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B97FB048-7F50-7AB1-8169-1D763DFF5623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F29945A-34D0-EA35-FFFA-6A61018CB676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7B7434-043A-2D75-D03C-DBE5D8B34667}"/>
              </a:ext>
            </a:extLst>
          </p:cNvPr>
          <p:cNvSpPr txBox="1"/>
          <p:nvPr/>
        </p:nvSpPr>
        <p:spPr>
          <a:xfrm>
            <a:off x="4973740" y="1347562"/>
            <a:ext cx="224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 외부와 내부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8D8ADD-47EE-EAFA-4718-6D87710903B1}"/>
              </a:ext>
            </a:extLst>
          </p:cNvPr>
          <p:cNvGrpSpPr/>
          <p:nvPr/>
        </p:nvGrpSpPr>
        <p:grpSpPr>
          <a:xfrm>
            <a:off x="1112861" y="1911667"/>
            <a:ext cx="9966278" cy="2598962"/>
            <a:chOff x="1112861" y="1537017"/>
            <a:chExt cx="9966278" cy="2598962"/>
          </a:xfrm>
        </p:grpSpPr>
        <p:pic>
          <p:nvPicPr>
            <p:cNvPr id="20" name="Picture 2" descr="https://lh7-us.googleusercontent.com/evz7LVhwROr_jxzKhu0oqFf4L_zTskZjnCtDW6HHKuiI2jtKKFYL0RgzYpmNQyHg88IFzhPZI_5xX8MJ3cPQa_PFnBXzqnWpdxOOPgwBbi6W4f_vGMub3SvouHWlpz2WIYqOqCHn1ZYj3FQZb4U0Sg=s2048">
              <a:extLst>
                <a:ext uri="{FF2B5EF4-FFF2-40B4-BE49-F238E27FC236}">
                  <a16:creationId xmlns:a16="http://schemas.microsoft.com/office/drawing/2014/main" id="{7402FE3E-AC3C-E12C-6E6B-ED0B1E763F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8" r="19468"/>
            <a:stretch/>
          </p:blipFill>
          <p:spPr bwMode="auto">
            <a:xfrm>
              <a:off x="1112861" y="1552057"/>
              <a:ext cx="2428875" cy="256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하늘, 사막, 모래언덕, 야외이(가) 표시된 사진&#10;&#10;자동 생성된 설명">
              <a:extLst>
                <a:ext uri="{FF2B5EF4-FFF2-40B4-BE49-F238E27FC236}">
                  <a16:creationId xmlns:a16="http://schemas.microsoft.com/office/drawing/2014/main" id="{1D5DE9B9-B91D-2879-8F53-02BD49D26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2" r="26972"/>
            <a:stretch/>
          </p:blipFill>
          <p:spPr bwMode="auto">
            <a:xfrm>
              <a:off x="3690127" y="1537017"/>
              <a:ext cx="2463800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스크린샷, 만화 영화, 픽셀이(가) 표시된 사진&#10;&#10;자동 생성된 설명">
              <a:extLst>
                <a:ext uri="{FF2B5EF4-FFF2-40B4-BE49-F238E27FC236}">
                  <a16:creationId xmlns:a16="http://schemas.microsoft.com/office/drawing/2014/main" id="{B73BF343-35C0-FB61-69F0-67653D18B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0" b="3760"/>
            <a:stretch/>
          </p:blipFill>
          <p:spPr bwMode="auto">
            <a:xfrm>
              <a:off x="8756494" y="1537017"/>
              <a:ext cx="2322645" cy="259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스크린샷, 픽셀이(가) 표시된 사진&#10;&#10;자동 생성된 설명">
              <a:extLst>
                <a:ext uri="{FF2B5EF4-FFF2-40B4-BE49-F238E27FC236}">
                  <a16:creationId xmlns:a16="http://schemas.microsoft.com/office/drawing/2014/main" id="{850B98CE-66D8-BE18-3925-5C77B57BE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2737"/>
            <a:stretch/>
          </p:blipFill>
          <p:spPr bwMode="auto">
            <a:xfrm>
              <a:off x="6302318" y="1537017"/>
              <a:ext cx="2305786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2595A6A-F484-BA2C-6500-C28DEA188066}"/>
              </a:ext>
            </a:extLst>
          </p:cNvPr>
          <p:cNvSpPr txBox="1"/>
          <p:nvPr/>
        </p:nvSpPr>
        <p:spPr>
          <a:xfrm>
            <a:off x="1690544" y="4595066"/>
            <a:ext cx="11993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건물 건설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정제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작업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ADE28F-197F-C4F5-2322-3FAD8A1EC0E7}"/>
              </a:ext>
            </a:extLst>
          </p:cNvPr>
          <p:cNvSpPr txBox="1"/>
          <p:nvPr/>
        </p:nvSpPr>
        <p:spPr>
          <a:xfrm>
            <a:off x="4298301" y="4595066"/>
            <a:ext cx="12474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PVP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이주 할 기지 탐사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수집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0E5B1-7320-2141-6CE6-51A5C2C3B49C}"/>
              </a:ext>
            </a:extLst>
          </p:cNvPr>
          <p:cNvSpPr txBox="1"/>
          <p:nvPr/>
        </p:nvSpPr>
        <p:spPr>
          <a:xfrm>
            <a:off x="6666374" y="4595066"/>
            <a:ext cx="1577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고지대로 대피해서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기지를 정비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F1211-A4FD-C13C-290D-BDEBDD81F401}"/>
              </a:ext>
            </a:extLst>
          </p:cNvPr>
          <p:cNvSpPr txBox="1"/>
          <p:nvPr/>
        </p:nvSpPr>
        <p:spPr>
          <a:xfrm>
            <a:off x="8894140" y="4595066"/>
            <a:ext cx="2047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저지대로 내려가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자원을 획득하고 탐사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2BA180B-D92B-22B4-BDDE-6173DE478226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ACF156-EA28-3280-9A0A-C2AF16FF3ECB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5B3EDE-9F75-3A6A-1CA0-6FE363BD5C08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400168-9EB8-CF7A-1B69-92F19E6E7D0C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4DDA98-AAB2-6C45-6D48-4CF4DA6B5347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07B864C-F2EF-D8DF-805F-5D4A11742A9E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E1CC78-029A-15DE-2AE5-C61AC95A1C4E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082F53-CD20-1FEA-B48F-9219A15FFC70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D3D0B95-B62F-4187-86D4-59FEDB792AED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0E3981-183C-CC57-430E-133C869E9D27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F7C4D7-9AE9-8938-28FE-FF2E5B1E72D9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4678C95-57C3-0C2E-2E77-8B5E28530EDB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4F2802-7134-E7BE-CA9F-ACF515703E37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475173-1964-07A6-4A30-7DD1ABE2A1BC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42CFBAF-F3D8-A507-9382-A4C2F767D9DC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BE581-A046-4619-E5E3-B75162FD9553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F38E1DE-FA77-A37B-9B50-972358485946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D71A99-C0CA-1C9E-E1C2-196605A83C8A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76ECBE-EFAB-34C3-B40D-F544381F4CD3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450A67F-ABC9-D90E-15C2-2C98D4709586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60FA7CE-8DD4-0484-1031-85F550B65BFB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16B395-3B56-908F-C9ED-53E090DAAB40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2321D1-0C57-B1F4-65F2-3694A291E7A6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99B0E9C-9A97-777F-CDB6-7E14D9151945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47386A-39F1-C8F2-C0D9-811F0D0BB200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1568D5F-5BFD-EA39-A512-5DC1DF8DC3D1}"/>
              </a:ext>
            </a:extLst>
          </p:cNvPr>
          <p:cNvCxnSpPr>
            <a:cxnSpLocks/>
          </p:cNvCxnSpPr>
          <p:nvPr/>
        </p:nvCxnSpPr>
        <p:spPr>
          <a:xfrm>
            <a:off x="4230117" y="554287"/>
            <a:ext cx="796188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170557B-66F2-F214-1B27-338A3DF22EBE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70390A2-CB04-01FB-798A-EE1CF4257D2C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F9749650-B1C7-7176-F6C8-688AACE526D8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A49EBA3-068A-3D6F-5CFD-C06FF0F3CE0C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4AB3DAC-FFBF-7CA4-6776-92FCEE0E72BB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AE0D2-914E-33AD-86DE-6F554463E00E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4F1D275-7E52-57ED-1C40-F1B8BCFA6A66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D574530-004D-7DB7-288F-DFA859ABCDB9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7C013A0-A7A5-BB96-D118-F9E81EA7480E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80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052D2FB-B7F5-EA77-EA7C-CA744A448F7C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16C35B2-32DF-84CB-3F0D-CD21D734624A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B38C882-B797-2F11-3C47-15BF41B7301E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D9C449-8D31-CA33-22FF-93E477BA488E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87BFD63-A822-3466-23DF-7F68E72C5217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2B40980-C316-24B5-D148-D239870AD996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7A585F8-A421-F0D7-D731-C1D94A0E2D08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7900008-B188-1363-0977-96D496985C52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7DF97EE9-F43C-6B92-2F5F-012B175DEBDB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C41581-227E-6B3E-D59B-6AC26E6A7ABE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91915E1-663B-3512-AEBB-CA2796E49A2A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9932697-FD60-FC37-17D2-467FF5993188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0BD2AE1-1BE4-36DC-CEA3-392032786C86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33D5D0C-97AE-3008-CBBF-3459932D4DF8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7E4F9409-04C8-5125-9E58-6EC6F554EE56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F2829CA-7750-9F5B-F1C4-8C053E1560F7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44FA09E-AB53-7C84-8CEC-6022117A439C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EDC7D82D-3C95-8CD2-872C-CEBD22EEA778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4B8541-B575-20F8-502C-51BB96055EAB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30D295F-194F-622F-D570-CD91DB4E84C8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A4761567-8009-F181-9A93-68DEDDD5829C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193C2AF-7ADA-20CB-4A58-71ACB966E6DB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574FA95-293F-98F8-EB7B-F09DD24DC1B2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2EBC7CE1-9EC1-FCE6-8FD4-F0FD18D3B088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CC26E60-8831-F8C5-4760-57BFCA8FC00E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92A5C8E-E80E-D0E8-B3B7-9B6E7D4696B1}"/>
              </a:ext>
            </a:extLst>
          </p:cNvPr>
          <p:cNvCxnSpPr>
            <a:cxnSpLocks/>
          </p:cNvCxnSpPr>
          <p:nvPr/>
        </p:nvCxnSpPr>
        <p:spPr>
          <a:xfrm>
            <a:off x="4230117" y="554287"/>
            <a:ext cx="796188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EFE835-C829-11D6-FEC0-8EED207E3412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20962D1-F6BE-B47D-4137-AABD2C3E2D35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737DC1B-5E91-D2AD-FA56-FB92BC90D580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5C9201F-8738-4C82-4B63-3147D92BD891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D2DE6FD-F4EA-B274-9D8F-5829CBD358C4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588A33A-2932-087A-AB6E-5D95F8C255B4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7D1BD64-026A-E7EE-CD2F-046827D639C8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BCFE323-98C0-FAF0-AD1C-F4533F8646F2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94093C9-94B5-BB52-0F0E-A83C507ABF22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  <p:pic>
        <p:nvPicPr>
          <p:cNvPr id="136" name="그림 135" descr="꽃병, 도자기, 정물 사진, 테이블웨어이(가) 표시된 사진&#10;&#10;자동 생성된 설명">
            <a:extLst>
              <a:ext uri="{FF2B5EF4-FFF2-40B4-BE49-F238E27FC236}">
                <a16:creationId xmlns:a16="http://schemas.microsoft.com/office/drawing/2014/main" id="{F969F6DB-2623-62C3-CDE9-7CE60AA760A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40" y="2243025"/>
            <a:ext cx="2520000" cy="2520000"/>
          </a:xfrm>
          <a:prstGeom prst="rect">
            <a:avLst/>
          </a:prstGeom>
        </p:spPr>
      </p:pic>
      <p:pic>
        <p:nvPicPr>
          <p:cNvPr id="137" name="그림 136" descr="바퀴, 만화 영화이(가) 표시된 사진&#10;&#10;자동 생성된 설명">
            <a:extLst>
              <a:ext uri="{FF2B5EF4-FFF2-40B4-BE49-F238E27FC236}">
                <a16:creationId xmlns:a16="http://schemas.microsoft.com/office/drawing/2014/main" id="{F3A76ECD-690E-14DE-EAD2-689736BFE5B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58" y="2243025"/>
            <a:ext cx="2520000" cy="2520000"/>
          </a:xfrm>
          <a:prstGeom prst="rect">
            <a:avLst/>
          </a:prstGeom>
        </p:spPr>
      </p:pic>
      <p:pic>
        <p:nvPicPr>
          <p:cNvPr id="138" name="그림 137" descr="원, 화장실이(가) 표시된 사진&#10;&#10;자동 생성된 설명">
            <a:extLst>
              <a:ext uri="{FF2B5EF4-FFF2-40B4-BE49-F238E27FC236}">
                <a16:creationId xmlns:a16="http://schemas.microsoft.com/office/drawing/2014/main" id="{81C555D5-F217-AD0F-F911-04C46553693A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49" y="2202750"/>
            <a:ext cx="2520000" cy="25200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1A86CC44-C75C-649D-F45D-CC4A2F449600}"/>
              </a:ext>
            </a:extLst>
          </p:cNvPr>
          <p:cNvSpPr txBox="1"/>
          <p:nvPr/>
        </p:nvSpPr>
        <p:spPr>
          <a:xfrm>
            <a:off x="5109195" y="1347562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생산 건물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FCDF-579D-7184-1973-E5B0D3970283}"/>
              </a:ext>
            </a:extLst>
          </p:cNvPr>
          <p:cNvSpPr txBox="1"/>
          <p:nvPr/>
        </p:nvSpPr>
        <p:spPr>
          <a:xfrm>
            <a:off x="2976795" y="5048773"/>
            <a:ext cx="6199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spline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곡선을 위주로 모델링해 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모델을 벡터 아트 스타일과 유사한 형태로 제작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0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303D2-AD45-8B7F-0645-4164836CEC5E}"/>
              </a:ext>
            </a:extLst>
          </p:cNvPr>
          <p:cNvSpPr txBox="1"/>
          <p:nvPr/>
        </p:nvSpPr>
        <p:spPr>
          <a:xfrm>
            <a:off x="5597306" y="15353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86C6F1-5A56-9505-524C-729E1085B87D}"/>
              </a:ext>
            </a:extLst>
          </p:cNvPr>
          <p:cNvGrpSpPr/>
          <p:nvPr/>
        </p:nvGrpSpPr>
        <p:grpSpPr>
          <a:xfrm>
            <a:off x="1054765" y="2659262"/>
            <a:ext cx="3063562" cy="1955466"/>
            <a:chOff x="1054765" y="2659262"/>
            <a:chExt cx="3063562" cy="19554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8A9F47-ED8D-BB13-2ADD-BA827F7475EB}"/>
                </a:ext>
              </a:extLst>
            </p:cNvPr>
            <p:cNvGrpSpPr/>
            <p:nvPr/>
          </p:nvGrpSpPr>
          <p:grpSpPr>
            <a:xfrm>
              <a:off x="1593309" y="2659262"/>
              <a:ext cx="2525018" cy="1955466"/>
              <a:chOff x="1254074" y="2480681"/>
              <a:chExt cx="2525018" cy="19554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F299F02-0505-18EE-D82C-3EFB373987C6}"/>
                  </a:ext>
                </a:extLst>
              </p:cNvPr>
              <p:cNvGrpSpPr/>
              <p:nvPr/>
            </p:nvGrpSpPr>
            <p:grpSpPr>
              <a:xfrm>
                <a:off x="1926908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13" name="모서리가 둥근 직사각형 13">
                  <a:extLst>
                    <a:ext uri="{FF2B5EF4-FFF2-40B4-BE49-F238E27FC236}">
                      <a16:creationId xmlns:a16="http://schemas.microsoft.com/office/drawing/2014/main" id="{C41461E0-2728-E88B-AF1D-DDC31D38FFBB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모서리가 둥근 직사각형 58">
                  <a:extLst>
                    <a:ext uri="{FF2B5EF4-FFF2-40B4-BE49-F238E27FC236}">
                      <a16:creationId xmlns:a16="http://schemas.microsoft.com/office/drawing/2014/main" id="{B30005D9-D1EC-DEFC-B394-4EEFD5EB94A7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86804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DA1B232-F3F9-5439-D21F-2A044D5BB97D}"/>
                    </a:ext>
                  </a:extLst>
                </p:cNvPr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A0CAE-F520-6598-914B-7927B1D5F750}"/>
                  </a:ext>
                </a:extLst>
              </p:cNvPr>
              <p:cNvSpPr txBox="1"/>
              <p:nvPr/>
            </p:nvSpPr>
            <p:spPr>
              <a:xfrm>
                <a:off x="1254074" y="3466651"/>
                <a:ext cx="190789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부족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지나면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불가능한 상태</a:t>
                </a:r>
              </a:p>
            </p:txBody>
          </p:sp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8885C89-C5AF-EB36-ADC8-6355B9F23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65" y="2724343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270ACC-C5FD-6DA4-3868-482EEB28CE0E}"/>
              </a:ext>
            </a:extLst>
          </p:cNvPr>
          <p:cNvGrpSpPr/>
          <p:nvPr/>
        </p:nvGrpSpPr>
        <p:grpSpPr>
          <a:xfrm>
            <a:off x="4548568" y="2659262"/>
            <a:ext cx="3010429" cy="1955466"/>
            <a:chOff x="4548568" y="2659262"/>
            <a:chExt cx="3010429" cy="19554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BCAD3EC-276B-BB2D-3A02-FBE444352C40}"/>
                </a:ext>
              </a:extLst>
            </p:cNvPr>
            <p:cNvGrpSpPr/>
            <p:nvPr/>
          </p:nvGrpSpPr>
          <p:grpSpPr>
            <a:xfrm>
              <a:off x="5025963" y="2659262"/>
              <a:ext cx="2533034" cy="1955466"/>
              <a:chOff x="4635346" y="2480681"/>
              <a:chExt cx="2533034" cy="195546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D87118E-EACD-2EED-FA47-E72E1F510A89}"/>
                  </a:ext>
                </a:extLst>
              </p:cNvPr>
              <p:cNvGrpSpPr/>
              <p:nvPr/>
            </p:nvGrpSpPr>
            <p:grpSpPr>
              <a:xfrm>
                <a:off x="5316196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33" name="모서리가 둥근 직사각형 67">
                  <a:extLst>
                    <a:ext uri="{FF2B5EF4-FFF2-40B4-BE49-F238E27FC236}">
                      <a16:creationId xmlns:a16="http://schemas.microsoft.com/office/drawing/2014/main" id="{3A65D9D1-0A75-21FE-D7BC-01F436DC052E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68">
                  <a:extLst>
                    <a:ext uri="{FF2B5EF4-FFF2-40B4-BE49-F238E27FC236}">
                      <a16:creationId xmlns:a16="http://schemas.microsoft.com/office/drawing/2014/main" id="{C4343F6F-C721-3ED8-2183-91D8E7DD240E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436903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9219BE6-EABB-1F0D-A2C2-FD8A5BE849C5}"/>
                    </a:ext>
                  </a:extLst>
                </p:cNvPr>
                <p:cNvSpPr txBox="1"/>
                <p:nvPr/>
              </p:nvSpPr>
              <p:spPr>
                <a:xfrm>
                  <a:off x="2125653" y="22479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21FF56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1,375 / 1,205</a:t>
                  </a:r>
                  <a:endParaRPr lang="ko-KR" altLang="en-US" dirty="0">
                    <a:solidFill>
                      <a:srgbClr val="21FF56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E17E79-1D29-C200-1E1B-CE860954F483}"/>
                  </a:ext>
                </a:extLst>
              </p:cNvPr>
              <p:cNvSpPr txBox="1"/>
              <p:nvPr/>
            </p:nvSpPr>
            <p:spPr>
              <a:xfrm>
                <a:off x="4635346" y="3466651"/>
                <a:ext cx="192392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양호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가능한 상태</a:t>
                </a:r>
              </a:p>
            </p:txBody>
          </p:sp>
        </p:grpSp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414453E7-8074-56D4-10B2-B2C1EA020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568" y="270106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4B8C5F-3B51-119F-453E-6799FA449F57}"/>
              </a:ext>
            </a:extLst>
          </p:cNvPr>
          <p:cNvGrpSpPr/>
          <p:nvPr/>
        </p:nvGrpSpPr>
        <p:grpSpPr>
          <a:xfrm>
            <a:off x="7989238" y="2618362"/>
            <a:ext cx="3010428" cy="2242587"/>
            <a:chOff x="7989238" y="2618362"/>
            <a:chExt cx="3010428" cy="224258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35A045A-0B3C-FDD6-3CEB-C008C02DC5CE}"/>
                </a:ext>
              </a:extLst>
            </p:cNvPr>
            <p:cNvGrpSpPr/>
            <p:nvPr/>
          </p:nvGrpSpPr>
          <p:grpSpPr>
            <a:xfrm>
              <a:off x="8077104" y="2659262"/>
              <a:ext cx="2922562" cy="2201687"/>
              <a:chOff x="7737869" y="2480681"/>
              <a:chExt cx="2922562" cy="2201687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6EB6074-A959-7EF9-91F0-89BBCBF0E0A5}"/>
                  </a:ext>
                </a:extLst>
              </p:cNvPr>
              <p:cNvGrpSpPr/>
              <p:nvPr/>
            </p:nvGrpSpPr>
            <p:grpSpPr>
              <a:xfrm>
                <a:off x="8808247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83" name="모서리가 둥근 직사각형 116">
                  <a:extLst>
                    <a:ext uri="{FF2B5EF4-FFF2-40B4-BE49-F238E27FC236}">
                      <a16:creationId xmlns:a16="http://schemas.microsoft.com/office/drawing/2014/main" id="{6043A0C2-4816-D75B-BC9A-29AD7561AA00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117">
                  <a:extLst>
                    <a:ext uri="{FF2B5EF4-FFF2-40B4-BE49-F238E27FC236}">
                      <a16:creationId xmlns:a16="http://schemas.microsoft.com/office/drawing/2014/main" id="{4E1AD36F-A3BA-2AB7-281E-DA6B9E438305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1000587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C9B58D-95E4-2DC8-F820-1C9F244BB437}"/>
                    </a:ext>
                  </a:extLst>
                </p:cNvPr>
                <p:cNvSpPr txBox="1"/>
                <p:nvPr/>
              </p:nvSpPr>
              <p:spPr>
                <a:xfrm>
                  <a:off x="2125652" y="2247900"/>
                  <a:ext cx="15568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>
                      <a:solidFill>
                        <a:schemeClr val="accent4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1,533 </a:t>
                  </a:r>
                  <a:r>
                    <a:rPr lang="en-US" altLang="ko-KR" dirty="0">
                      <a:solidFill>
                        <a:schemeClr val="accent4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/ 1,205</a:t>
                  </a:r>
                  <a:endParaRPr lang="ko-KR" altLang="en-US" dirty="0">
                    <a:solidFill>
                      <a:schemeClr val="accent4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  <p:sp>
              <p:nvSpPr>
                <p:cNvPr id="86" name="모서리가 둥근 직사각형 132">
                  <a:extLst>
                    <a:ext uri="{FF2B5EF4-FFF2-40B4-BE49-F238E27FC236}">
                      <a16:creationId xmlns:a16="http://schemas.microsoft.com/office/drawing/2014/main" id="{D85ABE50-4405-EAAA-10B7-965F5CD8150C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71675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FCDC9-A303-FED1-ED44-4618171AF697}"/>
                  </a:ext>
                </a:extLst>
              </p:cNvPr>
              <p:cNvSpPr txBox="1"/>
              <p:nvPr/>
            </p:nvSpPr>
            <p:spPr>
              <a:xfrm>
                <a:off x="7737869" y="3466651"/>
                <a:ext cx="2702984" cy="1215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과잉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가능하지만 소비재를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사용하고 남은 수량은 삭제된다</a:t>
                </a:r>
              </a:p>
            </p:txBody>
          </p:sp>
        </p:grpSp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5F253AB5-7F98-988D-60AF-0D7EA8A66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9238" y="26183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E4CD34D-2B6D-BE4E-7701-FEDAB88852BE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622618-0E53-85AC-7B33-01CBA1690729}"/>
              </a:ext>
            </a:extLst>
          </p:cNvPr>
          <p:cNvGrpSpPr/>
          <p:nvPr/>
        </p:nvGrpSpPr>
        <p:grpSpPr>
          <a:xfrm>
            <a:off x="2463672" y="112055"/>
            <a:ext cx="922047" cy="528548"/>
            <a:chOff x="2549000" y="99330"/>
            <a:chExt cx="922047" cy="52854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A6C39EE-B4E0-6DC6-89A7-B134CC6812E6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C93771-2A09-AE8F-3F2B-C3F862C13C97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76E192-C3CA-FD76-5492-A496D713C858}"/>
              </a:ext>
            </a:extLst>
          </p:cNvPr>
          <p:cNvGrpSpPr/>
          <p:nvPr/>
        </p:nvGrpSpPr>
        <p:grpSpPr>
          <a:xfrm>
            <a:off x="3628183" y="112055"/>
            <a:ext cx="1056700" cy="528548"/>
            <a:chOff x="3666489" y="99330"/>
            <a:chExt cx="1056700" cy="52854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C77462F-14EB-0405-0257-41A95E676526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EF6E37-F145-2227-E897-8763F83DBDDE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B544E9-388D-57CD-203B-9E60F927DD6C}"/>
              </a:ext>
            </a:extLst>
          </p:cNvPr>
          <p:cNvGrpSpPr/>
          <p:nvPr/>
        </p:nvGrpSpPr>
        <p:grpSpPr>
          <a:xfrm>
            <a:off x="4789486" y="112055"/>
            <a:ext cx="747320" cy="528548"/>
            <a:chOff x="5068508" y="99330"/>
            <a:chExt cx="747320" cy="52854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FB5B3E-3376-40F3-27BC-9108B453545E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8350DF-231C-D771-28CB-B5D8296FA419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97C986-75E3-E15D-AFBE-BBCF0700932F}"/>
              </a:ext>
            </a:extLst>
          </p:cNvPr>
          <p:cNvGrpSpPr/>
          <p:nvPr/>
        </p:nvGrpSpPr>
        <p:grpSpPr>
          <a:xfrm>
            <a:off x="5646154" y="99330"/>
            <a:ext cx="747320" cy="528548"/>
            <a:chOff x="6357516" y="99330"/>
            <a:chExt cx="747320" cy="52854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19402C-C6EA-A5B1-830F-0FCDFBF8EE73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29B323-2873-A80A-7E87-81074B37E2B8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162FF8A-307E-2E4A-0960-71AC0DD31924}"/>
              </a:ext>
            </a:extLst>
          </p:cNvPr>
          <p:cNvGrpSpPr/>
          <p:nvPr/>
        </p:nvGrpSpPr>
        <p:grpSpPr>
          <a:xfrm>
            <a:off x="6633835" y="92632"/>
            <a:ext cx="747320" cy="528548"/>
            <a:chOff x="7610459" y="99330"/>
            <a:chExt cx="747320" cy="528548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3C2892D-9D6F-57AE-4BB1-C26199409568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312DCF-A3C4-5DDF-968A-995C6546890E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66BE459-B46C-46BF-A3CD-1C07DF4D8855}"/>
              </a:ext>
            </a:extLst>
          </p:cNvPr>
          <p:cNvGrpSpPr/>
          <p:nvPr/>
        </p:nvGrpSpPr>
        <p:grpSpPr>
          <a:xfrm>
            <a:off x="7581222" y="99330"/>
            <a:ext cx="954107" cy="528548"/>
            <a:chOff x="8760008" y="99330"/>
            <a:chExt cx="954107" cy="528548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7A655A8-4F50-6FB2-2E3D-23A96BFB784B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E41BAAA-0C41-F5EB-370D-244393EF4780}"/>
                </a:ext>
              </a:extLst>
            </p:cNvPr>
            <p:cNvSpPr txBox="1"/>
            <p:nvPr/>
          </p:nvSpPr>
          <p:spPr>
            <a:xfrm>
              <a:off x="8760008" y="9933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3302CF6-672D-DDAC-1E1B-ABBD5A7319E8}"/>
              </a:ext>
            </a:extLst>
          </p:cNvPr>
          <p:cNvGrpSpPr/>
          <p:nvPr/>
        </p:nvGrpSpPr>
        <p:grpSpPr>
          <a:xfrm>
            <a:off x="9679796" y="99330"/>
            <a:ext cx="968535" cy="528548"/>
            <a:chOff x="9794141" y="99330"/>
            <a:chExt cx="968535" cy="528548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94135257-C901-B73D-9AF9-E408EC57714C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70AD3FF-5D85-967B-348F-C6B6E901EE9E}"/>
                </a:ext>
              </a:extLst>
            </p:cNvPr>
            <p:cNvSpPr txBox="1"/>
            <p:nvPr/>
          </p:nvSpPr>
          <p:spPr>
            <a:xfrm>
              <a:off x="9794141" y="99330"/>
              <a:ext cx="968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61F9E08-77AA-CA2E-87BD-E2DBD26A8838}"/>
              </a:ext>
            </a:extLst>
          </p:cNvPr>
          <p:cNvGrpSpPr/>
          <p:nvPr/>
        </p:nvGrpSpPr>
        <p:grpSpPr>
          <a:xfrm>
            <a:off x="10709652" y="99330"/>
            <a:ext cx="1269899" cy="528548"/>
            <a:chOff x="10709652" y="99330"/>
            <a:chExt cx="1269899" cy="528548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4744461-5149-0CFE-DC5F-7A5CF7FD20F8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C1657CE-00AB-494D-4A7E-F1FE5D4BA103}"/>
                </a:ext>
              </a:extLst>
            </p:cNvPr>
            <p:cNvSpPr txBox="1"/>
            <p:nvPr/>
          </p:nvSpPr>
          <p:spPr>
            <a:xfrm>
              <a:off x="10709652" y="99330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11.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AEA02B1-F2C4-13A6-56A1-976F939B43EE}"/>
              </a:ext>
            </a:extLst>
          </p:cNvPr>
          <p:cNvCxnSpPr>
            <a:cxnSpLocks/>
          </p:cNvCxnSpPr>
          <p:nvPr/>
        </p:nvCxnSpPr>
        <p:spPr>
          <a:xfrm>
            <a:off x="5236730" y="554287"/>
            <a:ext cx="695527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8157BC0-AF28-CC44-D891-40B0D51F6981}"/>
              </a:ext>
            </a:extLst>
          </p:cNvPr>
          <p:cNvGrpSpPr/>
          <p:nvPr/>
        </p:nvGrpSpPr>
        <p:grpSpPr>
          <a:xfrm>
            <a:off x="1231836" y="112055"/>
            <a:ext cx="922047" cy="528548"/>
            <a:chOff x="1431512" y="99330"/>
            <a:chExt cx="922047" cy="52854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FC66B45-33E3-89CF-F20E-BC2933A9680A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DAA617B0-0B62-56D9-48E9-0F1D47C81FD8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2E43416-A0E1-9E8F-19A0-43D64DA26BE0}"/>
              </a:ext>
            </a:extLst>
          </p:cNvPr>
          <p:cNvGrpSpPr/>
          <p:nvPr/>
        </p:nvGrpSpPr>
        <p:grpSpPr>
          <a:xfrm>
            <a:off x="0" y="112055"/>
            <a:ext cx="922047" cy="528548"/>
            <a:chOff x="314024" y="99330"/>
            <a:chExt cx="922047" cy="528548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5753FDE-052B-11E6-B084-47D18C6D3D55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AA940CB-D4A6-1036-8F89-0E6EE2B0558E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59EF463-E2B2-12EA-3090-3CFE3AE61864}"/>
              </a:ext>
            </a:extLst>
          </p:cNvPr>
          <p:cNvGrpSpPr/>
          <p:nvPr/>
        </p:nvGrpSpPr>
        <p:grpSpPr>
          <a:xfrm>
            <a:off x="8730557" y="106044"/>
            <a:ext cx="1016625" cy="528548"/>
            <a:chOff x="8728750" y="99330"/>
            <a:chExt cx="1016625" cy="528548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CE23DC87-242B-6C76-F060-E271F8744204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754E572-B1E1-A751-F9F9-3D422A3A0DCF}"/>
                </a:ext>
              </a:extLst>
            </p:cNvPr>
            <p:cNvSpPr txBox="1"/>
            <p:nvPr/>
          </p:nvSpPr>
          <p:spPr>
            <a:xfrm>
              <a:off x="8728750" y="9933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74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1072</Words>
  <Application>Microsoft Office PowerPoint</Application>
  <PresentationFormat>와이드스크린</PresentationFormat>
  <Paragraphs>327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맑은 고딕</vt:lpstr>
      <vt:lpstr>DW임팩타민체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227</cp:revision>
  <dcterms:created xsi:type="dcterms:W3CDTF">2023-12-18T06:22:08Z</dcterms:created>
  <dcterms:modified xsi:type="dcterms:W3CDTF">2024-02-29T15:39:33Z</dcterms:modified>
</cp:coreProperties>
</file>